
<file path=[Content_Types].xml><?xml version="1.0" encoding="utf-8"?>
<Types xmlns="http://schemas.openxmlformats.org/package/2006/content-types">
  <Default Extension="bin" ContentType="application/vnd.ms-office.activeX"/>
  <Default Extension="emf" ContentType="image/x-emf"/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wav" ContentType="audio/x-wav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activeX/activeX1.xml" ContentType="application/vnd.ms-office.activeX+xml"/>
  <Override PartName="/ppt/activeX/activeX2.xml" ContentType="application/vnd.ms-office.activeX+xml"/>
  <Override PartName="/ppt/notesSlides/notesSlide1.xml" ContentType="application/vnd.openxmlformats-officedocument.presentationml.notesSlide+xml"/>
  <Override PartName="/ppt/activeX/activeX3.xml" ContentType="application/vnd.ms-office.activeX+xml"/>
  <Override PartName="/ppt/activeX/activeX4.xml" ContentType="application/vnd.ms-office.activeX+xml"/>
  <Override PartName="/ppt/notesSlides/notesSlide2.xml" ContentType="application/vnd.openxmlformats-officedocument.presentationml.notesSlide+xml"/>
  <Override PartName="/ppt/activeX/activeX5.xml" ContentType="application/vnd.ms-office.activeX+xml"/>
  <Override PartName="/ppt/notesSlides/notesSlide3.xml" ContentType="application/vnd.openxmlformats-officedocument.presentationml.notesSlide+xml"/>
  <Override PartName="/ppt/activeX/activeX6.xml" ContentType="application/vnd.ms-office.activeX+xml"/>
  <Override PartName="/ppt/notesSlides/notesSlide4.xml" ContentType="application/vnd.openxmlformats-officedocument.presentationml.notesSlide+xml"/>
  <Override PartName="/ppt/activeX/activeX7.xml" ContentType="application/vnd.ms-office.activeX+xml"/>
  <Override PartName="/ppt/activeX/activeX8.xml" ContentType="application/vnd.ms-office.activeX+xml"/>
  <Override PartName="/ppt/activeX/activeX9.xml" ContentType="application/vnd.ms-office.activeX+xml"/>
  <Override PartName="/ppt/activeX/activeX10.xml" ContentType="application/vnd.ms-office.activeX+xml"/>
  <Override PartName="/ppt/notesSlides/notesSlide5.xml" ContentType="application/vnd.openxmlformats-officedocument.presentationml.notesSlide+xml"/>
  <Override PartName="/ppt/activeX/activeX11.xml" ContentType="application/vnd.ms-office.activeX+xml"/>
  <Override PartName="/ppt/activeX/activeX12.xml" ContentType="application/vnd.ms-office.activeX+xml"/>
  <Override PartName="/ppt/activeX/activeX13.xml" ContentType="application/vnd.ms-office.activeX+xml"/>
  <Override PartName="/ppt/activeX/activeX14.xml" ContentType="application/vnd.ms-office.activeX+xml"/>
  <Override PartName="/ppt/activeX/activeX15.xml" ContentType="application/vnd.ms-office.activeX+xml"/>
  <Override PartName="/ppt/activeX/activeX16.xml" ContentType="application/vnd.ms-office.activeX+xml"/>
  <Override PartName="/ppt/activeX/activeX17.xml" ContentType="application/vnd.ms-office.activeX+xml"/>
  <Override PartName="/ppt/activeX/activeX18.xml" ContentType="application/vnd.ms-office.activeX+xml"/>
  <Override PartName="/ppt/activeX/activeX19.xml" ContentType="application/vnd.ms-office.activeX+xml"/>
  <Override PartName="/ppt/activeX/activeX20.xml" ContentType="application/vnd.ms-office.activeX+xml"/>
  <Override PartName="/ppt/activeX/activeX21.xml" ContentType="application/vnd.ms-office.activeX+xml"/>
  <Override PartName="/ppt/activeX/activeX22.xml" ContentType="application/vnd.ms-office.activeX+xml"/>
  <Override PartName="/ppt/activeX/activeX23.xml" ContentType="application/vnd.ms-office.activeX+xml"/>
  <Override PartName="/ppt/theme/themeOverride1.xml" ContentType="application/vnd.openxmlformats-officedocument.themeOverride+xml"/>
  <Override PartName="/ppt/activeX/activeX24.xml" ContentType="application/vnd.ms-office.activeX+xml"/>
  <Override PartName="/ppt/activeX/activeX25.xml" ContentType="application/vnd.ms-office.activeX+xml"/>
  <Override PartName="/ppt/activeX/activeX26.xml" ContentType="application/vnd.ms-office.activeX+xml"/>
  <Override PartName="/ppt/theme/themeOverride2.xml" ContentType="application/vnd.openxmlformats-officedocument.themeOverride+xml"/>
  <Override PartName="/ppt/activeX/activeX27.xml" ContentType="application/vnd.ms-office.activeX+xml"/>
  <Override PartName="/ppt/theme/themeOverride3.xml" ContentType="application/vnd.openxmlformats-officedocument.themeOverride+xml"/>
  <Override PartName="/ppt/activeX/activeX28.xml" ContentType="application/vnd.ms-office.activeX+xml"/>
  <Override PartName="/ppt/activeX/activeX29.xml" ContentType="application/vnd.ms-office.activeX+xml"/>
  <Override PartName="/ppt/activeX/activeX30.xml" ContentType="application/vnd.ms-office.activeX+xml"/>
  <Override PartName="/ppt/activeX/activeX31.xml" ContentType="application/vnd.ms-office.activeX+xml"/>
  <Override PartName="/ppt/activeX/activeX32.xml" ContentType="application/vnd.ms-office.activeX+xml"/>
  <Override PartName="/ppt/activeX/activeX33.xml" ContentType="application/vnd.ms-office.activeX+xml"/>
  <Override PartName="/ppt/activeX/activeX34.xml" ContentType="application/vnd.ms-office.activeX+xml"/>
  <Override PartName="/ppt/notesSlides/notesSlide6.xml" ContentType="application/vnd.openxmlformats-officedocument.presentationml.notesSlide+xml"/>
  <Override PartName="/ppt/activeX/activeX35.xml" ContentType="application/vnd.ms-office.activeX+xml"/>
  <Override PartName="/ppt/activeX/activeX36.xml" ContentType="application/vnd.ms-office.activeX+xml"/>
  <Override PartName="/ppt/notesSlides/notesSlide7.xml" ContentType="application/vnd.openxmlformats-officedocument.presentationml.notesSlide+xml"/>
  <Override PartName="/ppt/activeX/activeX37.xml" ContentType="application/vnd.ms-office.activeX+xml"/>
  <Override PartName="/ppt/activeX/activeX38.xml" ContentType="application/vnd.ms-office.activeX+xml"/>
  <Override PartName="/ppt/notesSlides/notesSlide8.xml" ContentType="application/vnd.openxmlformats-officedocument.presentationml.notesSlide+xml"/>
  <Override PartName="/ppt/activeX/activeX39.xml" ContentType="application/vnd.ms-office.activeX+xml"/>
  <Override PartName="/ppt/activeX/activeX40.xml" ContentType="application/vnd.ms-office.activeX+xml"/>
  <Override PartName="/ppt/activeX/activeX41.xml" ContentType="application/vnd.ms-office.activeX+xml"/>
  <Override PartName="/ppt/activeX/activeX42.xml" ContentType="application/vnd.ms-office.activeX+xml"/>
  <Override PartName="/ppt/activeX/activeX43.xml" ContentType="application/vnd.ms-office.activeX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  <p:sldMasterId id="2147483684" r:id="rId3"/>
    <p:sldMasterId id="2147483696" r:id="rId4"/>
    <p:sldMasterId id="2147483708" r:id="rId5"/>
    <p:sldMasterId id="2147483720" r:id="rId6"/>
    <p:sldMasterId id="2147483732" r:id="rId7"/>
  </p:sldMasterIdLst>
  <p:notesMasterIdLst>
    <p:notesMasterId r:id="rId49"/>
  </p:notesMasterIdLst>
  <p:sldIdLst>
    <p:sldId id="260" r:id="rId8"/>
    <p:sldId id="258" r:id="rId9"/>
    <p:sldId id="259" r:id="rId10"/>
    <p:sldId id="256" r:id="rId11"/>
    <p:sldId id="257" r:id="rId12"/>
    <p:sldId id="262" r:id="rId13"/>
    <p:sldId id="261" r:id="rId14"/>
    <p:sldId id="263" r:id="rId15"/>
    <p:sldId id="264" r:id="rId16"/>
    <p:sldId id="265" r:id="rId17"/>
    <p:sldId id="267" r:id="rId18"/>
    <p:sldId id="266" r:id="rId19"/>
    <p:sldId id="268" r:id="rId20"/>
    <p:sldId id="269" r:id="rId21"/>
    <p:sldId id="270" r:id="rId22"/>
    <p:sldId id="271" r:id="rId23"/>
    <p:sldId id="272" r:id="rId24"/>
    <p:sldId id="273" r:id="rId25"/>
    <p:sldId id="281" r:id="rId26"/>
    <p:sldId id="274" r:id="rId27"/>
    <p:sldId id="275" r:id="rId28"/>
    <p:sldId id="276" r:id="rId29"/>
    <p:sldId id="277" r:id="rId30"/>
    <p:sldId id="280" r:id="rId31"/>
    <p:sldId id="278" r:id="rId32"/>
    <p:sldId id="290" r:id="rId33"/>
    <p:sldId id="279" r:id="rId34"/>
    <p:sldId id="282" r:id="rId35"/>
    <p:sldId id="283" r:id="rId36"/>
    <p:sldId id="284" r:id="rId37"/>
    <p:sldId id="285" r:id="rId38"/>
    <p:sldId id="286" r:id="rId39"/>
    <p:sldId id="287" r:id="rId40"/>
    <p:sldId id="288" r:id="rId41"/>
    <p:sldId id="289" r:id="rId42"/>
    <p:sldId id="292" r:id="rId43"/>
    <p:sldId id="293" r:id="rId44"/>
    <p:sldId id="294" r:id="rId45"/>
    <p:sldId id="295" r:id="rId46"/>
    <p:sldId id="296" r:id="rId47"/>
    <p:sldId id="291" r:id="rId4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Vaikejaotis" id="{6FA11BD6-B9F6-4A52-8C5F-985E3815CE83}">
          <p14:sldIdLst>
            <p14:sldId id="260"/>
            <p14:sldId id="258"/>
            <p14:sldId id="259"/>
            <p14:sldId id="256"/>
            <p14:sldId id="257"/>
            <p14:sldId id="262"/>
            <p14:sldId id="261"/>
            <p14:sldId id="263"/>
            <p14:sldId id="264"/>
            <p14:sldId id="265"/>
            <p14:sldId id="267"/>
            <p14:sldId id="266"/>
            <p14:sldId id="268"/>
            <p14:sldId id="269"/>
            <p14:sldId id="270"/>
            <p14:sldId id="271"/>
            <p14:sldId id="272"/>
            <p14:sldId id="273"/>
            <p14:sldId id="281"/>
            <p14:sldId id="274"/>
            <p14:sldId id="275"/>
            <p14:sldId id="276"/>
            <p14:sldId id="277"/>
            <p14:sldId id="280"/>
            <p14:sldId id="278"/>
            <p14:sldId id="290"/>
          </p14:sldIdLst>
        </p14:section>
        <p14:section name="Development" id="{C0502CE5-FBAC-48CE-92BA-E66C43034551}">
          <p14:sldIdLst>
            <p14:sldId id="279"/>
            <p14:sldId id="282"/>
            <p14:sldId id="283"/>
            <p14:sldId id="284"/>
          </p14:sldIdLst>
        </p14:section>
        <p14:section name="SetupExperience" id="{E0E5CA67-DB6A-4E4B-A4D6-7C04FC6EA4A1}">
          <p14:sldIdLst>
            <p14:sldId id="285"/>
            <p14:sldId id="286"/>
            <p14:sldId id="287"/>
            <p14:sldId id="288"/>
            <p14:sldId id="289"/>
            <p14:sldId id="292"/>
            <p14:sldId id="293"/>
            <p14:sldId id="294"/>
            <p14:sldId id="295"/>
            <p14:sldId id="296"/>
            <p14:sldId id="291"/>
          </p14:sldIdLst>
        </p14:section>
      </p14:sectionLst>
    </p:ex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kiosk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00B0F0"/>
    <a:srgbClr val="BFBFBF"/>
    <a:srgbClr val="FFFFFF"/>
    <a:srgbClr val="C06E00"/>
    <a:srgbClr val="909090"/>
    <a:srgbClr val="262626"/>
    <a:srgbClr val="19D600"/>
    <a:srgbClr val="9EFF01"/>
    <a:srgbClr val="FFDB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Keskmine laad 2 – rõhk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79" autoAdjust="0"/>
    <p:restoredTop sz="95763" autoAdjust="0"/>
  </p:normalViewPr>
  <p:slideViewPr>
    <p:cSldViewPr snapToGrid="0">
      <p:cViewPr varScale="1">
        <p:scale>
          <a:sx n="147" d="100"/>
          <a:sy n="147" d="100"/>
        </p:scale>
        <p:origin x="114" y="378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slide" Target="slides/slide32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slide" Target="slides/slide35.xml"/><Relationship Id="rId47" Type="http://schemas.openxmlformats.org/officeDocument/2006/relationships/slide" Target="slides/slide40.xml"/><Relationship Id="rId50" Type="http://schemas.openxmlformats.org/officeDocument/2006/relationships/presProps" Target="presProp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53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slide" Target="slides/slide41.xml"/><Relationship Id="rId8" Type="http://schemas.openxmlformats.org/officeDocument/2006/relationships/slide" Target="slides/slide1.xml"/><Relationship Id="rId51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slide" Target="slides/slide39.xml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notesMaster" Target="notesMasters/notesMaster1.xml"/></Relationships>
</file>

<file path=ppt/activeX/_rels/activeX1.xml.rels><?xml version="1.0" encoding="UTF-8" standalone="yes"?>
<Relationships xmlns="http://schemas.openxmlformats.org/package/2006/relationships"><Relationship Id="rId1" Type="http://schemas.microsoft.com/office/2006/relationships/activeXControlBinary" Target="activeX1.bin"/></Relationships>
</file>

<file path=ppt/activeX/_rels/activeX10.xml.rels><?xml version="1.0" encoding="UTF-8" standalone="yes"?>
<Relationships xmlns="http://schemas.openxmlformats.org/package/2006/relationships"><Relationship Id="rId1" Type="http://schemas.microsoft.com/office/2006/relationships/activeXControlBinary" Target="activeX10.bin"/></Relationships>
</file>

<file path=ppt/activeX/_rels/activeX11.xml.rels><?xml version="1.0" encoding="UTF-8" standalone="yes"?>
<Relationships xmlns="http://schemas.openxmlformats.org/package/2006/relationships"><Relationship Id="rId1" Type="http://schemas.microsoft.com/office/2006/relationships/activeXControlBinary" Target="activeX11.bin"/></Relationships>
</file>

<file path=ppt/activeX/_rels/activeX12.xml.rels><?xml version="1.0" encoding="UTF-8" standalone="yes"?>
<Relationships xmlns="http://schemas.openxmlformats.org/package/2006/relationships"><Relationship Id="rId1" Type="http://schemas.microsoft.com/office/2006/relationships/activeXControlBinary" Target="activeX12.bin"/></Relationships>
</file>

<file path=ppt/activeX/_rels/activeX13.xml.rels><?xml version="1.0" encoding="UTF-8" standalone="yes"?>
<Relationships xmlns="http://schemas.openxmlformats.org/package/2006/relationships"><Relationship Id="rId1" Type="http://schemas.microsoft.com/office/2006/relationships/activeXControlBinary" Target="activeX13.bin"/></Relationships>
</file>

<file path=ppt/activeX/_rels/activeX14.xml.rels><?xml version="1.0" encoding="UTF-8" standalone="yes"?>
<Relationships xmlns="http://schemas.openxmlformats.org/package/2006/relationships"><Relationship Id="rId1" Type="http://schemas.microsoft.com/office/2006/relationships/activeXControlBinary" Target="activeX14.bin"/></Relationships>
</file>

<file path=ppt/activeX/_rels/activeX15.xml.rels><?xml version="1.0" encoding="UTF-8" standalone="yes"?>
<Relationships xmlns="http://schemas.openxmlformats.org/package/2006/relationships"><Relationship Id="rId1" Type="http://schemas.microsoft.com/office/2006/relationships/activeXControlBinary" Target="activeX15.bin"/></Relationships>
</file>

<file path=ppt/activeX/_rels/activeX16.xml.rels><?xml version="1.0" encoding="UTF-8" standalone="yes"?>
<Relationships xmlns="http://schemas.openxmlformats.org/package/2006/relationships"><Relationship Id="rId1" Type="http://schemas.microsoft.com/office/2006/relationships/activeXControlBinary" Target="activeX16.bin"/></Relationships>
</file>

<file path=ppt/activeX/_rels/activeX17.xml.rels><?xml version="1.0" encoding="UTF-8" standalone="yes"?>
<Relationships xmlns="http://schemas.openxmlformats.org/package/2006/relationships"><Relationship Id="rId1" Type="http://schemas.microsoft.com/office/2006/relationships/activeXControlBinary" Target="activeX17.bin"/></Relationships>
</file>

<file path=ppt/activeX/_rels/activeX18.xml.rels><?xml version="1.0" encoding="UTF-8" standalone="yes"?>
<Relationships xmlns="http://schemas.openxmlformats.org/package/2006/relationships"><Relationship Id="rId1" Type="http://schemas.microsoft.com/office/2006/relationships/activeXControlBinary" Target="activeX18.bin"/></Relationships>
</file>

<file path=ppt/activeX/_rels/activeX19.xml.rels><?xml version="1.0" encoding="UTF-8" standalone="yes"?>
<Relationships xmlns="http://schemas.openxmlformats.org/package/2006/relationships"><Relationship Id="rId1" Type="http://schemas.microsoft.com/office/2006/relationships/activeXControlBinary" Target="activeX19.bin"/></Relationships>
</file>

<file path=ppt/activeX/_rels/activeX2.xml.rels><?xml version="1.0" encoding="UTF-8" standalone="yes"?>
<Relationships xmlns="http://schemas.openxmlformats.org/package/2006/relationships"><Relationship Id="rId1" Type="http://schemas.microsoft.com/office/2006/relationships/activeXControlBinary" Target="activeX2.bin"/></Relationships>
</file>

<file path=ppt/activeX/_rels/activeX20.xml.rels><?xml version="1.0" encoding="UTF-8" standalone="yes"?>
<Relationships xmlns="http://schemas.openxmlformats.org/package/2006/relationships"><Relationship Id="rId1" Type="http://schemas.microsoft.com/office/2006/relationships/activeXControlBinary" Target="activeX20.bin"/></Relationships>
</file>

<file path=ppt/activeX/_rels/activeX21.xml.rels><?xml version="1.0" encoding="UTF-8" standalone="yes"?>
<Relationships xmlns="http://schemas.openxmlformats.org/package/2006/relationships"><Relationship Id="rId1" Type="http://schemas.microsoft.com/office/2006/relationships/activeXControlBinary" Target="activeX21.bin"/></Relationships>
</file>

<file path=ppt/activeX/_rels/activeX22.xml.rels><?xml version="1.0" encoding="UTF-8" standalone="yes"?>
<Relationships xmlns="http://schemas.openxmlformats.org/package/2006/relationships"><Relationship Id="rId1" Type="http://schemas.microsoft.com/office/2006/relationships/activeXControlBinary" Target="activeX22.bin"/></Relationships>
</file>

<file path=ppt/activeX/_rels/activeX23.xml.rels><?xml version="1.0" encoding="UTF-8" standalone="yes"?>
<Relationships xmlns="http://schemas.openxmlformats.org/package/2006/relationships"><Relationship Id="rId1" Type="http://schemas.microsoft.com/office/2006/relationships/activeXControlBinary" Target="activeX23.bin"/></Relationships>
</file>

<file path=ppt/activeX/_rels/activeX24.xml.rels><?xml version="1.0" encoding="UTF-8" standalone="yes"?>
<Relationships xmlns="http://schemas.openxmlformats.org/package/2006/relationships"><Relationship Id="rId1" Type="http://schemas.microsoft.com/office/2006/relationships/activeXControlBinary" Target="activeX24.bin"/></Relationships>
</file>

<file path=ppt/activeX/_rels/activeX25.xml.rels><?xml version="1.0" encoding="UTF-8" standalone="yes"?>
<Relationships xmlns="http://schemas.openxmlformats.org/package/2006/relationships"><Relationship Id="rId1" Type="http://schemas.microsoft.com/office/2006/relationships/activeXControlBinary" Target="activeX25.bin"/></Relationships>
</file>

<file path=ppt/activeX/_rels/activeX26.xml.rels><?xml version="1.0" encoding="UTF-8" standalone="yes"?>
<Relationships xmlns="http://schemas.openxmlformats.org/package/2006/relationships"><Relationship Id="rId1" Type="http://schemas.microsoft.com/office/2006/relationships/activeXControlBinary" Target="activeX26.bin"/></Relationships>
</file>

<file path=ppt/activeX/_rels/activeX27.xml.rels><?xml version="1.0" encoding="UTF-8" standalone="yes"?>
<Relationships xmlns="http://schemas.openxmlformats.org/package/2006/relationships"><Relationship Id="rId1" Type="http://schemas.microsoft.com/office/2006/relationships/activeXControlBinary" Target="activeX27.bin"/></Relationships>
</file>

<file path=ppt/activeX/_rels/activeX28.xml.rels><?xml version="1.0" encoding="UTF-8" standalone="yes"?>
<Relationships xmlns="http://schemas.openxmlformats.org/package/2006/relationships"><Relationship Id="rId1" Type="http://schemas.microsoft.com/office/2006/relationships/activeXControlBinary" Target="activeX28.bin"/></Relationships>
</file>

<file path=ppt/activeX/_rels/activeX29.xml.rels><?xml version="1.0" encoding="UTF-8" standalone="yes"?>
<Relationships xmlns="http://schemas.openxmlformats.org/package/2006/relationships"><Relationship Id="rId1" Type="http://schemas.microsoft.com/office/2006/relationships/activeXControlBinary" Target="activeX29.bin"/></Relationships>
</file>

<file path=ppt/activeX/_rels/activeX3.xml.rels><?xml version="1.0" encoding="UTF-8" standalone="yes"?>
<Relationships xmlns="http://schemas.openxmlformats.org/package/2006/relationships"><Relationship Id="rId1" Type="http://schemas.microsoft.com/office/2006/relationships/activeXControlBinary" Target="activeX3.bin"/></Relationships>
</file>

<file path=ppt/activeX/_rels/activeX30.xml.rels><?xml version="1.0" encoding="UTF-8" standalone="yes"?>
<Relationships xmlns="http://schemas.openxmlformats.org/package/2006/relationships"><Relationship Id="rId1" Type="http://schemas.microsoft.com/office/2006/relationships/activeXControlBinary" Target="activeX30.bin"/></Relationships>
</file>

<file path=ppt/activeX/_rels/activeX31.xml.rels><?xml version="1.0" encoding="UTF-8" standalone="yes"?>
<Relationships xmlns="http://schemas.openxmlformats.org/package/2006/relationships"><Relationship Id="rId1" Type="http://schemas.microsoft.com/office/2006/relationships/activeXControlBinary" Target="activeX31.bin"/></Relationships>
</file>

<file path=ppt/activeX/_rels/activeX32.xml.rels><?xml version="1.0" encoding="UTF-8" standalone="yes"?>
<Relationships xmlns="http://schemas.openxmlformats.org/package/2006/relationships"><Relationship Id="rId1" Type="http://schemas.microsoft.com/office/2006/relationships/activeXControlBinary" Target="activeX32.bin"/></Relationships>
</file>

<file path=ppt/activeX/_rels/activeX33.xml.rels><?xml version="1.0" encoding="UTF-8" standalone="yes"?>
<Relationships xmlns="http://schemas.openxmlformats.org/package/2006/relationships"><Relationship Id="rId1" Type="http://schemas.microsoft.com/office/2006/relationships/activeXControlBinary" Target="activeX33.bin"/></Relationships>
</file>

<file path=ppt/activeX/_rels/activeX34.xml.rels><?xml version="1.0" encoding="UTF-8" standalone="yes"?>
<Relationships xmlns="http://schemas.openxmlformats.org/package/2006/relationships"><Relationship Id="rId1" Type="http://schemas.microsoft.com/office/2006/relationships/activeXControlBinary" Target="activeX34.bin"/></Relationships>
</file>

<file path=ppt/activeX/_rels/activeX35.xml.rels><?xml version="1.0" encoding="UTF-8" standalone="yes"?>
<Relationships xmlns="http://schemas.openxmlformats.org/package/2006/relationships"><Relationship Id="rId1" Type="http://schemas.microsoft.com/office/2006/relationships/activeXControlBinary" Target="activeX35.bin"/></Relationships>
</file>

<file path=ppt/activeX/_rels/activeX36.xml.rels><?xml version="1.0" encoding="UTF-8" standalone="yes"?>
<Relationships xmlns="http://schemas.openxmlformats.org/package/2006/relationships"><Relationship Id="rId1" Type="http://schemas.microsoft.com/office/2006/relationships/activeXControlBinary" Target="activeX36.bin"/></Relationships>
</file>

<file path=ppt/activeX/_rels/activeX37.xml.rels><?xml version="1.0" encoding="UTF-8" standalone="yes"?>
<Relationships xmlns="http://schemas.openxmlformats.org/package/2006/relationships"><Relationship Id="rId1" Type="http://schemas.microsoft.com/office/2006/relationships/activeXControlBinary" Target="activeX37.bin"/></Relationships>
</file>

<file path=ppt/activeX/_rels/activeX38.xml.rels><?xml version="1.0" encoding="UTF-8" standalone="yes"?>
<Relationships xmlns="http://schemas.openxmlformats.org/package/2006/relationships"><Relationship Id="rId1" Type="http://schemas.microsoft.com/office/2006/relationships/activeXControlBinary" Target="activeX38.bin"/></Relationships>
</file>

<file path=ppt/activeX/_rels/activeX39.xml.rels><?xml version="1.0" encoding="UTF-8" standalone="yes"?>
<Relationships xmlns="http://schemas.openxmlformats.org/package/2006/relationships"><Relationship Id="rId1" Type="http://schemas.microsoft.com/office/2006/relationships/activeXControlBinary" Target="activeX39.bin"/></Relationships>
</file>

<file path=ppt/activeX/_rels/activeX4.xml.rels><?xml version="1.0" encoding="UTF-8" standalone="yes"?>
<Relationships xmlns="http://schemas.openxmlformats.org/package/2006/relationships"><Relationship Id="rId1" Type="http://schemas.microsoft.com/office/2006/relationships/activeXControlBinary" Target="activeX4.bin"/></Relationships>
</file>

<file path=ppt/activeX/_rels/activeX40.xml.rels><?xml version="1.0" encoding="UTF-8" standalone="yes"?>
<Relationships xmlns="http://schemas.openxmlformats.org/package/2006/relationships"><Relationship Id="rId1" Type="http://schemas.microsoft.com/office/2006/relationships/activeXControlBinary" Target="activeX40.bin"/></Relationships>
</file>

<file path=ppt/activeX/_rels/activeX41.xml.rels><?xml version="1.0" encoding="UTF-8" standalone="yes"?>
<Relationships xmlns="http://schemas.openxmlformats.org/package/2006/relationships"><Relationship Id="rId1" Type="http://schemas.microsoft.com/office/2006/relationships/activeXControlBinary" Target="activeX41.bin"/></Relationships>
</file>

<file path=ppt/activeX/_rels/activeX42.xml.rels><?xml version="1.0" encoding="UTF-8" standalone="yes"?>
<Relationships xmlns="http://schemas.openxmlformats.org/package/2006/relationships"><Relationship Id="rId1" Type="http://schemas.microsoft.com/office/2006/relationships/activeXControlBinary" Target="activeX42.bin"/></Relationships>
</file>

<file path=ppt/activeX/_rels/activeX43.xml.rels><?xml version="1.0" encoding="UTF-8" standalone="yes"?>
<Relationships xmlns="http://schemas.openxmlformats.org/package/2006/relationships"><Relationship Id="rId1" Type="http://schemas.microsoft.com/office/2006/relationships/activeXControlBinary" Target="activeX43.bin"/></Relationships>
</file>

<file path=ppt/activeX/_rels/activeX5.xml.rels><?xml version="1.0" encoding="UTF-8" standalone="yes"?>
<Relationships xmlns="http://schemas.openxmlformats.org/package/2006/relationships"><Relationship Id="rId1" Type="http://schemas.microsoft.com/office/2006/relationships/activeXControlBinary" Target="activeX5.bin"/></Relationships>
</file>

<file path=ppt/activeX/_rels/activeX6.xml.rels><?xml version="1.0" encoding="UTF-8" standalone="yes"?>
<Relationships xmlns="http://schemas.openxmlformats.org/package/2006/relationships"><Relationship Id="rId1" Type="http://schemas.microsoft.com/office/2006/relationships/activeXControlBinary" Target="activeX6.bin"/></Relationships>
</file>

<file path=ppt/activeX/_rels/activeX7.xml.rels><?xml version="1.0" encoding="UTF-8" standalone="yes"?>
<Relationships xmlns="http://schemas.openxmlformats.org/package/2006/relationships"><Relationship Id="rId1" Type="http://schemas.microsoft.com/office/2006/relationships/activeXControlBinary" Target="activeX7.bin"/></Relationships>
</file>

<file path=ppt/activeX/_rels/activeX8.xml.rels><?xml version="1.0" encoding="UTF-8" standalone="yes"?>
<Relationships xmlns="http://schemas.openxmlformats.org/package/2006/relationships"><Relationship Id="rId1" Type="http://schemas.microsoft.com/office/2006/relationships/activeXControlBinary" Target="activeX8.bin"/></Relationships>
</file>

<file path=ppt/activeX/_rels/activeX9.xml.rels><?xml version="1.0" encoding="UTF-8" standalone="yes"?>
<Relationships xmlns="http://schemas.openxmlformats.org/package/2006/relationships"><Relationship Id="rId1" Type="http://schemas.microsoft.com/office/2006/relationships/activeXControlBinary" Target="activeX9.bin"/></Relationships>
</file>

<file path=ppt/activeX/activeX1.xml><?xml version="1.0" encoding="utf-8"?>
<ax:ocx xmlns:ax="http://schemas.microsoft.com/office/2006/activeX" xmlns:r="http://schemas.openxmlformats.org/officeDocument/2006/relationships" ax:classid="{978C9E23-D4B0-11CE-BF2D-00AA003F40D0}" ax:persistence="persistStorage" r:id="rId1"/>
</file>

<file path=ppt/activeX/activeX10.xml><?xml version="1.0" encoding="utf-8"?>
<ax:ocx xmlns:ax="http://schemas.microsoft.com/office/2006/activeX" xmlns:r="http://schemas.openxmlformats.org/officeDocument/2006/relationships" ax:classid="{978C9E23-D4B0-11CE-BF2D-00AA003F40D0}" ax:persistence="persistStorage" r:id="rId1"/>
</file>

<file path=ppt/activeX/activeX11.xml><?xml version="1.0" encoding="utf-8"?>
<ax:ocx xmlns:ax="http://schemas.microsoft.com/office/2006/activeX" xmlns:r="http://schemas.openxmlformats.org/officeDocument/2006/relationships" ax:classid="{978C9E23-D4B0-11CE-BF2D-00AA003F40D0}" ax:persistence="persistStorage" r:id="rId1"/>
</file>

<file path=ppt/activeX/activeX12.xml><?xml version="1.0" encoding="utf-8"?>
<ax:ocx xmlns:ax="http://schemas.microsoft.com/office/2006/activeX" xmlns:r="http://schemas.openxmlformats.org/officeDocument/2006/relationships" ax:classid="{8BD21D10-EC42-11CE-9E0D-00AA006002F3}" ax:persistence="persistStorage" r:id="rId1"/>
</file>

<file path=ppt/activeX/activeX13.xml><?xml version="1.0" encoding="utf-8"?>
<ax:ocx xmlns:ax="http://schemas.microsoft.com/office/2006/activeX" xmlns:r="http://schemas.openxmlformats.org/officeDocument/2006/relationships" ax:classid="{8BD21D10-EC42-11CE-9E0D-00AA006002F3}" ax:persistence="persistStorage" r:id="rId1"/>
</file>

<file path=ppt/activeX/activeX14.xml><?xml version="1.0" encoding="utf-8"?>
<ax:ocx xmlns:ax="http://schemas.microsoft.com/office/2006/activeX" xmlns:r="http://schemas.openxmlformats.org/officeDocument/2006/relationships" ax:classid="{8BD21D10-EC42-11CE-9E0D-00AA006002F3}" ax:persistence="persistStorage" r:id="rId1"/>
</file>

<file path=ppt/activeX/activeX15.xml><?xml version="1.0" encoding="utf-8"?>
<ax:ocx xmlns:ax="http://schemas.microsoft.com/office/2006/activeX" xmlns:r="http://schemas.openxmlformats.org/officeDocument/2006/relationships" ax:classid="{978C9E23-D4B0-11CE-BF2D-00AA003F40D0}" ax:persistence="persistStorage" r:id="rId1"/>
</file>

<file path=ppt/activeX/activeX16.xml><?xml version="1.0" encoding="utf-8"?>
<ax:ocx xmlns:ax="http://schemas.microsoft.com/office/2006/activeX" xmlns:r="http://schemas.openxmlformats.org/officeDocument/2006/relationships" ax:classid="{978C9E23-D4B0-11CE-BF2D-00AA003F40D0}" ax:persistence="persistStorage" r:id="rId1"/>
</file>

<file path=ppt/activeX/activeX17.xml><?xml version="1.0" encoding="utf-8"?>
<ax:ocx xmlns:ax="http://schemas.microsoft.com/office/2006/activeX" xmlns:r="http://schemas.openxmlformats.org/officeDocument/2006/relationships" ax:classid="{978C9E23-D4B0-11CE-BF2D-00AA003F40D0}" ax:persistence="persistStorage" r:id="rId1"/>
</file>

<file path=ppt/activeX/activeX18.xml><?xml version="1.0" encoding="utf-8"?>
<ax:ocx xmlns:ax="http://schemas.microsoft.com/office/2006/activeX" xmlns:r="http://schemas.openxmlformats.org/officeDocument/2006/relationships" ax:classid="{8BD21D10-EC42-11CE-9E0D-00AA006002F3}" ax:persistence="persistStorage" r:id="rId1"/>
</file>

<file path=ppt/activeX/activeX19.xml><?xml version="1.0" encoding="utf-8"?>
<ax:ocx xmlns:ax="http://schemas.microsoft.com/office/2006/activeX" xmlns:r="http://schemas.openxmlformats.org/officeDocument/2006/relationships" ax:classid="{8BD21D10-EC42-11CE-9E0D-00AA006002F3}" ax:persistence="persistStorage" r:id="rId1"/>
</file>

<file path=ppt/activeX/activeX2.xml><?xml version="1.0" encoding="utf-8"?>
<ax:ocx xmlns:ax="http://schemas.microsoft.com/office/2006/activeX" xmlns:r="http://schemas.openxmlformats.org/officeDocument/2006/relationships" ax:classid="{978C9E23-D4B0-11CE-BF2D-00AA003F40D0}" ax:persistence="persistStorage" r:id="rId1"/>
</file>

<file path=ppt/activeX/activeX20.xml><?xml version="1.0" encoding="utf-8"?>
<ax:ocx xmlns:ax="http://schemas.microsoft.com/office/2006/activeX" xmlns:r="http://schemas.openxmlformats.org/officeDocument/2006/relationships" ax:classid="{8BD21D10-EC42-11CE-9E0D-00AA006002F3}" ax:persistence="persistStorage" r:id="rId1"/>
</file>

<file path=ppt/activeX/activeX21.xml><?xml version="1.0" encoding="utf-8"?>
<ax:ocx xmlns:ax="http://schemas.microsoft.com/office/2006/activeX" xmlns:r="http://schemas.openxmlformats.org/officeDocument/2006/relationships" ax:classid="{8BD21D10-EC42-11CE-9E0D-00AA006002F3}" ax:persistence="persistStorage" r:id="rId1"/>
</file>

<file path=ppt/activeX/activeX22.xml><?xml version="1.0" encoding="utf-8"?>
<ax:ocx xmlns:ax="http://schemas.microsoft.com/office/2006/activeX" xmlns:r="http://schemas.openxmlformats.org/officeDocument/2006/relationships" ax:classid="{8BD21D10-EC42-11CE-9E0D-00AA006002F3}" ax:persistence="persistStorage" r:id="rId1"/>
</file>

<file path=ppt/activeX/activeX23.xml><?xml version="1.0" encoding="utf-8"?>
<ax:ocx xmlns:ax="http://schemas.microsoft.com/office/2006/activeX" xmlns:r="http://schemas.openxmlformats.org/officeDocument/2006/relationships" ax:classid="{8BD21D10-EC42-11CE-9E0D-00AA006002F3}" ax:persistence="persistStorage" r:id="rId1"/>
</file>

<file path=ppt/activeX/activeX24.xml><?xml version="1.0" encoding="utf-8"?>
<ax:ocx xmlns:ax="http://schemas.microsoft.com/office/2006/activeX" xmlns:r="http://schemas.openxmlformats.org/officeDocument/2006/relationships" ax:classid="{978C9E23-D4B0-11CE-BF2D-00AA003F40D0}" ax:persistence="persistStorage" r:id="rId1"/>
</file>

<file path=ppt/activeX/activeX25.xml><?xml version="1.0" encoding="utf-8"?>
<ax:ocx xmlns:ax="http://schemas.microsoft.com/office/2006/activeX" xmlns:r="http://schemas.openxmlformats.org/officeDocument/2006/relationships" ax:classid="{978C9E23-D4B0-11CE-BF2D-00AA003F40D0}" ax:persistence="persistStorage" r:id="rId1"/>
</file>

<file path=ppt/activeX/activeX26.xml><?xml version="1.0" encoding="utf-8"?>
<ax:ocx xmlns:ax="http://schemas.microsoft.com/office/2006/activeX" xmlns:r="http://schemas.openxmlformats.org/officeDocument/2006/relationships" ax:classid="{978C9E23-D4B0-11CE-BF2D-00AA003F40D0}" ax:persistence="persistStorage" r:id="rId1"/>
</file>

<file path=ppt/activeX/activeX27.xml><?xml version="1.0" encoding="utf-8"?>
<ax:ocx xmlns:ax="http://schemas.microsoft.com/office/2006/activeX" xmlns:r="http://schemas.openxmlformats.org/officeDocument/2006/relationships" ax:classid="{978C9E23-D4B0-11CE-BF2D-00AA003F40D0}" ax:persistence="persistStorage" r:id="rId1"/>
</file>

<file path=ppt/activeX/activeX28.xml><?xml version="1.0" encoding="utf-8"?>
<ax:ocx xmlns:ax="http://schemas.microsoft.com/office/2006/activeX" xmlns:r="http://schemas.openxmlformats.org/officeDocument/2006/relationships" ax:classid="{8BD21D10-EC42-11CE-9E0D-00AA006002F3}" ax:persistence="persistStorage" r:id="rId1"/>
</file>

<file path=ppt/activeX/activeX29.xml><?xml version="1.0" encoding="utf-8"?>
<ax:ocx xmlns:ax="http://schemas.microsoft.com/office/2006/activeX" xmlns:r="http://schemas.openxmlformats.org/officeDocument/2006/relationships" ax:classid="{8BD21D10-EC42-11CE-9E0D-00AA006002F3}" ax:persistence="persistStorage" r:id="rId1"/>
</file>

<file path=ppt/activeX/activeX3.xml><?xml version="1.0" encoding="utf-8"?>
<ax:ocx xmlns:ax="http://schemas.microsoft.com/office/2006/activeX" xmlns:r="http://schemas.openxmlformats.org/officeDocument/2006/relationships" ax:classid="{8BD21D10-EC42-11CE-9E0D-00AA006002F3}" ax:persistence="persistStorage" r:id="rId1"/>
</file>

<file path=ppt/activeX/activeX30.xml><?xml version="1.0" encoding="utf-8"?>
<ax:ocx xmlns:ax="http://schemas.microsoft.com/office/2006/activeX" xmlns:r="http://schemas.openxmlformats.org/officeDocument/2006/relationships" ax:classid="{8BD21D10-EC42-11CE-9E0D-00AA006002F3}" ax:persistence="persistStorage" r:id="rId1"/>
</file>

<file path=ppt/activeX/activeX31.xml><?xml version="1.0" encoding="utf-8"?>
<ax:ocx xmlns:ax="http://schemas.microsoft.com/office/2006/activeX" xmlns:r="http://schemas.openxmlformats.org/officeDocument/2006/relationships" ax:classid="{978C9E23-D4B0-11CE-BF2D-00AA003F40D0}" ax:persistence="persistStorage" r:id="rId1"/>
</file>

<file path=ppt/activeX/activeX32.xml><?xml version="1.0" encoding="utf-8"?>
<ax:ocx xmlns:ax="http://schemas.microsoft.com/office/2006/activeX" xmlns:r="http://schemas.openxmlformats.org/officeDocument/2006/relationships" ax:classid="{978C9E23-D4B0-11CE-BF2D-00AA003F40D0}" ax:persistence="persistStorage" r:id="rId1"/>
</file>

<file path=ppt/activeX/activeX33.xml><?xml version="1.0" encoding="utf-8"?>
<ax:ocx xmlns:ax="http://schemas.microsoft.com/office/2006/activeX" xmlns:r="http://schemas.openxmlformats.org/officeDocument/2006/relationships" ax:classid="{978C9E23-D4B0-11CE-BF2D-00AA003F40D0}" ax:persistence="persistStorage" r:id="rId1"/>
</file>

<file path=ppt/activeX/activeX34.xml><?xml version="1.0" encoding="utf-8"?>
<ax:ocx xmlns:ax="http://schemas.microsoft.com/office/2006/activeX" xmlns:r="http://schemas.openxmlformats.org/officeDocument/2006/relationships" ax:classid="{978C9E23-D4B0-11CE-BF2D-00AA003F40D0}" ax:persistence="persistStorage" r:id="rId1"/>
</file>

<file path=ppt/activeX/activeX35.xml><?xml version="1.0" encoding="utf-8"?>
<ax:ocx xmlns:ax="http://schemas.microsoft.com/office/2006/activeX" xmlns:r="http://schemas.openxmlformats.org/officeDocument/2006/relationships" ax:classid="{978C9E23-D4B0-11CE-BF2D-00AA003F40D0}" ax:persistence="persistStorage" r:id="rId1"/>
</file>

<file path=ppt/activeX/activeX36.xml><?xml version="1.0" encoding="utf-8"?>
<ax:ocx xmlns:ax="http://schemas.microsoft.com/office/2006/activeX" xmlns:r="http://schemas.openxmlformats.org/officeDocument/2006/relationships" ax:classid="{978C9E23-D4B0-11CE-BF2D-00AA003F40D0}" ax:persistence="persistStorage" r:id="rId1"/>
</file>

<file path=ppt/activeX/activeX37.xml><?xml version="1.0" encoding="utf-8"?>
<ax:ocx xmlns:ax="http://schemas.microsoft.com/office/2006/activeX" xmlns:r="http://schemas.openxmlformats.org/officeDocument/2006/relationships" ax:classid="{978C9E23-D4B0-11CE-BF2D-00AA003F40D0}" ax:persistence="persistStorage" r:id="rId1"/>
</file>

<file path=ppt/activeX/activeX38.xml><?xml version="1.0" encoding="utf-8"?>
<ax:ocx xmlns:ax="http://schemas.microsoft.com/office/2006/activeX" xmlns:r="http://schemas.openxmlformats.org/officeDocument/2006/relationships" ax:classid="{978C9E23-D4B0-11CE-BF2D-00AA003F40D0}" ax:persistence="persistStorage" r:id="rId1"/>
</file>

<file path=ppt/activeX/activeX39.xml><?xml version="1.0" encoding="utf-8"?>
<ax:ocx xmlns:ax="http://schemas.microsoft.com/office/2006/activeX" xmlns:r="http://schemas.openxmlformats.org/officeDocument/2006/relationships" ax:classid="{8BD21D10-EC42-11CE-9E0D-00AA006002F3}" ax:persistence="persistStorage" r:id="rId1"/>
</file>

<file path=ppt/activeX/activeX4.xml><?xml version="1.0" encoding="utf-8"?>
<ax:ocx xmlns:ax="http://schemas.microsoft.com/office/2006/activeX" xmlns:r="http://schemas.openxmlformats.org/officeDocument/2006/relationships" ax:classid="{8BD21D30-EC42-11CE-9E0D-00AA006002F3}" ax:persistence="persistStorage" r:id="rId1"/>
</file>

<file path=ppt/activeX/activeX40.xml><?xml version="1.0" encoding="utf-8"?>
<ax:ocx xmlns:ax="http://schemas.microsoft.com/office/2006/activeX" xmlns:r="http://schemas.openxmlformats.org/officeDocument/2006/relationships" ax:classid="{8BD21D10-EC42-11CE-9E0D-00AA006002F3}" ax:persistence="persistStorage" r:id="rId1"/>
</file>

<file path=ppt/activeX/activeX41.xml><?xml version="1.0" encoding="utf-8"?>
<ax:ocx xmlns:ax="http://schemas.microsoft.com/office/2006/activeX" xmlns:r="http://schemas.openxmlformats.org/officeDocument/2006/relationships" ax:classid="{8BD21D10-EC42-11CE-9E0D-00AA006002F3}" ax:persistence="persistStorage" r:id="rId1"/>
</file>

<file path=ppt/activeX/activeX42.xml><?xml version="1.0" encoding="utf-8"?>
<ax:ocx xmlns:ax="http://schemas.microsoft.com/office/2006/activeX" xmlns:r="http://schemas.openxmlformats.org/officeDocument/2006/relationships" ax:classid="{8BD21D10-EC42-11CE-9E0D-00AA006002F3}" ax:persistence="persistStorage" r:id="rId1"/>
</file>

<file path=ppt/activeX/activeX43.xml><?xml version="1.0" encoding="utf-8"?>
<ax:ocx xmlns:ax="http://schemas.microsoft.com/office/2006/activeX" xmlns:r="http://schemas.openxmlformats.org/officeDocument/2006/relationships" ax:classid="{8BD21D10-EC42-11CE-9E0D-00AA006002F3}" ax:persistence="persistStorage" r:id="rId1"/>
</file>

<file path=ppt/activeX/activeX5.xml><?xml version="1.0" encoding="utf-8"?>
<ax:ocx xmlns:ax="http://schemas.microsoft.com/office/2006/activeX" xmlns:r="http://schemas.openxmlformats.org/officeDocument/2006/relationships" ax:classid="{978C9E23-D4B0-11CE-BF2D-00AA003F40D0}" ax:persistence="persistStorage" r:id="rId1"/>
</file>

<file path=ppt/activeX/activeX6.xml><?xml version="1.0" encoding="utf-8"?>
<ax:ocx xmlns:ax="http://schemas.microsoft.com/office/2006/activeX" xmlns:r="http://schemas.openxmlformats.org/officeDocument/2006/relationships" ax:classid="{978C9E23-D4B0-11CE-BF2D-00AA003F40D0}" ax:persistence="persistStorage" r:id="rId1"/>
</file>

<file path=ppt/activeX/activeX7.xml><?xml version="1.0" encoding="utf-8"?>
<ax:ocx xmlns:ax="http://schemas.microsoft.com/office/2006/activeX" xmlns:r="http://schemas.openxmlformats.org/officeDocument/2006/relationships" ax:classid="{978C9E23-D4B0-11CE-BF2D-00AA003F40D0}" ax:persistence="persistStorage" r:id="rId1"/>
</file>

<file path=ppt/activeX/activeX8.xml><?xml version="1.0" encoding="utf-8"?>
<ax:ocx xmlns:ax="http://schemas.microsoft.com/office/2006/activeX" xmlns:r="http://schemas.openxmlformats.org/officeDocument/2006/relationships" ax:classid="{978C9E23-D4B0-11CE-BF2D-00AA003F40D0}" ax:persistence="persistStorage" r:id="rId1"/>
</file>

<file path=ppt/activeX/activeX9.xml><?xml version="1.0" encoding="utf-8"?>
<ax:ocx xmlns:ax="http://schemas.microsoft.com/office/2006/activeX" xmlns:r="http://schemas.openxmlformats.org/officeDocument/2006/relationships" ax:classid="{978C9E23-D4B0-11CE-BF2D-00AA003F40D0}" ax:persistence="persistStorage" r:id="rId1"/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äise kohatäid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t-EE"/>
          </a:p>
        </p:txBody>
      </p:sp>
      <p:sp>
        <p:nvSpPr>
          <p:cNvPr id="3" name="Kuupäeva kohatäid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AEED7A-1FB4-44A8-8ACD-66C64B00D1CC}" type="datetimeFigureOut">
              <a:rPr lang="et-EE" smtClean="0"/>
              <a:t>09.12.2024</a:t>
            </a:fld>
            <a:endParaRPr lang="et-EE"/>
          </a:p>
        </p:txBody>
      </p:sp>
      <p:sp>
        <p:nvSpPr>
          <p:cNvPr id="4" name="Slaidi pildi kohatä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t-EE"/>
          </a:p>
        </p:txBody>
      </p:sp>
      <p:sp>
        <p:nvSpPr>
          <p:cNvPr id="5" name="Märkmete kohatäid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</a:p>
        </p:txBody>
      </p:sp>
      <p:sp>
        <p:nvSpPr>
          <p:cNvPr id="6" name="Jaluse kohatäid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t-EE"/>
          </a:p>
        </p:txBody>
      </p:sp>
      <p:sp>
        <p:nvSpPr>
          <p:cNvPr id="7" name="Slaidinumbri kohatä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07965D-BF8A-4F5C-89C0-F87793EBC5AE}" type="slidenum">
              <a:rPr lang="et-EE" smtClean="0"/>
              <a:t>‹#›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25224541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idi pildi kohatä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ärkmete kohatäid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4" name="Slaidinumbri kohatä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07965D-BF8A-4F5C-89C0-F87793EBC5AE}" type="slidenum">
              <a:rPr lang="et-EE" smtClean="0"/>
              <a:t>3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34069857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idi pildi kohatä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ärkmete kohatäid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4" name="Slaidinumbri kohatä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5C2B74B-230E-4D06-B315-414BDE06097B}" type="slidenum">
              <a:rPr kumimoji="0" lang="et-E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t-E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430487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idi pildi kohatä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ärkmete kohatäid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4" name="Slaidinumbri kohatä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5C2B74B-230E-4D06-B315-414BDE06097B}" type="slidenum">
              <a:rPr kumimoji="0" lang="et-E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t-E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08555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idi pildi kohatä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ärkmete kohatäid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4" name="Slaidinumbri kohatä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5C2B74B-230E-4D06-B315-414BDE06097B}" type="slidenum">
              <a:rPr kumimoji="0" lang="et-E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t-E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45613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idi pildi kohatä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ärkmete kohatäid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4" name="Slaidinumbri kohatä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07965D-BF8A-4F5C-89C0-F87793EBC5AE}" type="slidenum">
              <a:rPr lang="et-EE" smtClean="0"/>
              <a:t>40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27993081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idi pildi kohatä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ärkmete kohatäid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4" name="Slaidinumbri kohatä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07965D-BF8A-4F5C-89C0-F87793EBC5AE}" type="slidenum">
              <a:rPr lang="et-EE" smtClean="0"/>
              <a:t>4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6346130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idi pildi kohatä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ärkmete kohatäid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4" name="Slaidinumbri kohatä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07965D-BF8A-4F5C-89C0-F87793EBC5AE}" type="slidenum">
              <a:rPr lang="et-EE" smtClean="0"/>
              <a:t>6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36772483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07965D-BF8A-4F5C-89C0-F87793EBC5AE}" type="slidenum">
              <a:rPr lang="et-EE" smtClean="0"/>
              <a:t>7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12903083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idi pildi kohatä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ärkmete kohatäid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4" name="Slaidinumbri kohatä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07965D-BF8A-4F5C-89C0-F87793EBC5AE}" type="slidenum">
              <a:rPr lang="et-EE" smtClean="0"/>
              <a:t>11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16810320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07965D-BF8A-4F5C-89C0-F87793EBC5AE}" type="slidenum">
              <a:rPr lang="et-EE" smtClean="0"/>
              <a:t>24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35696940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idi pildi kohatä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ärkmete kohatäid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4" name="Slaidinumbri kohatä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07965D-BF8A-4F5C-89C0-F87793EBC5AE}" type="slidenum">
              <a:rPr lang="et-EE" smtClean="0"/>
              <a:t>27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16574804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idi pildi kohatä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ärkmete kohatäid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4" name="Slaidinumbri kohatä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5C2B74B-230E-4D06-B315-414BDE06097B}" type="slidenum">
              <a:rPr kumimoji="0" lang="et-E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t-E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52574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idi pildi kohatä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ärkmete kohatäid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4" name="Slaidinumbri kohatä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5C2B74B-230E-4D06-B315-414BDE06097B}" type="slidenum">
              <a:rPr kumimoji="0" lang="et-E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t-E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97298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itelsla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t-EE"/>
              <a:t>Klõpsake juhteksemplari alapealkirja laadi redigeerimiseks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09.12.2024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24396525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itel ja vertikaal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09.12.2024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12940130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altiitel ja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09.12.2024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18490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itelsla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t-EE"/>
              <a:t>Klõpsake juhteksemplari alapealkirja laadi redigeerimiseks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09.12.2024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26436166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Pealkiri ja sis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09.12.2024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32494733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Jaotise pä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09.12.2024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260084855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Kaks sis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09.12.2024</a:t>
            </a:fld>
            <a:endParaRPr lang="et-E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519259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õrdl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09.12.2024</a:t>
            </a:fld>
            <a:endParaRPr lang="et-EE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193647216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inult pealkir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09.12.2024</a:t>
            </a:fld>
            <a:endParaRPr lang="et-E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409470865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üh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09.12.2024</a:t>
            </a:fld>
            <a:endParaRPr lang="et-E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177935349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Pealdisega sis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09.12.2024</a:t>
            </a:fld>
            <a:endParaRPr lang="et-E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30882995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Pealkiri ja sis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09.12.2024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126738404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ldiallkirjaga pi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t-EE" dirty="0"/>
              <a:t>Pildi lisamiseks klõpsake ikooni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09.12.2024</a:t>
            </a:fld>
            <a:endParaRPr lang="et-E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327547032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itel ja vertikaal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09.12.2024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419871143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altiitel ja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09.12.2024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284078219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itelsla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t-EE"/>
              <a:t>Klõpsake juhteksemplari alapealkirja laadi redigeerimiseks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09.12.2024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197300187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Pealkiri ja sis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09.12.2024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231609812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Jaotise pä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09.12.2024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339508412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Kaks sis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09.12.2024</a:t>
            </a:fld>
            <a:endParaRPr lang="et-E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395002855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õrdl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09.12.2024</a:t>
            </a:fld>
            <a:endParaRPr lang="et-EE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255230822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inult pealkir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09.12.2024</a:t>
            </a:fld>
            <a:endParaRPr lang="et-E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66409612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üh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09.12.2024</a:t>
            </a:fld>
            <a:endParaRPr lang="et-E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35172363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Jaotise pä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09.12.2024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251000315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Pealdisega sis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09.12.2024</a:t>
            </a:fld>
            <a:endParaRPr lang="et-E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374178522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ldiallkirjaga pi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t-EE"/>
              <a:t>Pildi lisamiseks klõpsake ikooni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09.12.2024</a:t>
            </a:fld>
            <a:endParaRPr lang="et-E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162816749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itel ja vertikaal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09.12.2024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50930639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altiitel ja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09.12.2024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264714564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itelsla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t-EE"/>
              <a:t>Klõpsake juhteksemplari alapealkirja laadi redigeerimiseks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09.12.2024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392628362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Pealkiri ja sis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09.12.2024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308582079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Jaotise pä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09.12.2024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338289377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Kaks sis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09.12.2024</a:t>
            </a:fld>
            <a:endParaRPr lang="et-E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218882548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õrdl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09.12.2024</a:t>
            </a:fld>
            <a:endParaRPr lang="et-EE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224779623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inult pealkir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09.12.2024</a:t>
            </a:fld>
            <a:endParaRPr lang="et-E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7633001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Kaks sis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09.12.2024</a:t>
            </a:fld>
            <a:endParaRPr lang="et-E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113704740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üh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09.12.2024</a:t>
            </a:fld>
            <a:endParaRPr lang="et-E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217288356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Pealdisega sis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09.12.2024</a:t>
            </a:fld>
            <a:endParaRPr lang="et-E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421894667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ldiallkirjaga pi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t-EE"/>
              <a:t>Pildi lisamiseks klõpsake ikooni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09.12.2024</a:t>
            </a:fld>
            <a:endParaRPr lang="et-E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22184392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itel ja vertikaal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09.12.2024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210525928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altiitel ja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09.12.2024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123511831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itelsla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t-EE"/>
              <a:t>Klõpsake juhteksemplari alapealkirja laadi redigeerimiseks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09.12.2024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390670156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Pealkiri ja sis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09.12.2024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137823001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Jaotise pä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09.12.2024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211797870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Kaks sis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09.12.2024</a:t>
            </a:fld>
            <a:endParaRPr lang="et-E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333482781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õrdl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09.12.2024</a:t>
            </a:fld>
            <a:endParaRPr lang="et-EE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24500099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õrdl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09.12.2024</a:t>
            </a:fld>
            <a:endParaRPr lang="et-EE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313132977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inult pealkir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09.12.2024</a:t>
            </a:fld>
            <a:endParaRPr lang="et-E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56162329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üh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09.12.2024</a:t>
            </a:fld>
            <a:endParaRPr lang="et-E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131036691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Pealdisega sis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09.12.2024</a:t>
            </a:fld>
            <a:endParaRPr lang="et-E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3328393857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ldiallkirjaga pi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t-EE"/>
              <a:t>Pildi lisamiseks klõpsake ikooni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09.12.2024</a:t>
            </a:fld>
            <a:endParaRPr lang="et-E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8654875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itel ja vertikaal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09.12.2024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308407512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altiitel ja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09.12.2024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44856612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itelsla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t-EE"/>
              <a:t>Klõpsake juhteksemplari alapealkirja laadi redigeerimiseks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09.12.2024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391675513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Pealkiri ja sis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09.12.2024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827394135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Jaotise pä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09.12.2024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730074961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Kaks sis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09.12.2024</a:t>
            </a:fld>
            <a:endParaRPr lang="et-E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13654866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inult pealkir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09.12.2024</a:t>
            </a:fld>
            <a:endParaRPr lang="et-E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571419930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õrdl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09.12.2024</a:t>
            </a:fld>
            <a:endParaRPr lang="et-EE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2639036632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inult pealkir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09.12.2024</a:t>
            </a:fld>
            <a:endParaRPr lang="et-E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2296943834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üh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09.12.2024</a:t>
            </a:fld>
            <a:endParaRPr lang="et-E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1647793411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Pealdisega sis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09.12.2024</a:t>
            </a:fld>
            <a:endParaRPr lang="et-E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2361130653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ldiallkirjaga pi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t-EE"/>
              <a:t>Pildi lisamiseks klõpsake ikooni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09.12.2024</a:t>
            </a:fld>
            <a:endParaRPr lang="et-E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1887716918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itel ja vertikaal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09.12.2024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3518679768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altiitel ja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09.12.2024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4136904162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itelsla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t-EE"/>
              <a:t>Klõpsake juhteksemplari alapealkirja laadi redigeerimiseks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B0D4D-039A-4572-A71D-2246E1522872}" type="datetimeFigureOut">
              <a:rPr lang="et-EE" smtClean="0"/>
              <a:t>09.12.2024</a:t>
            </a:fld>
            <a:endParaRPr lang="et-E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B6AD6-238A-445C-8289-DBDF94239D86}" type="slidenum">
              <a:rPr lang="et-EE" smtClean="0"/>
              <a:t>‹#›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3050718144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Pealkiri ja sis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B0D4D-039A-4572-A71D-2246E1522872}" type="datetimeFigureOut">
              <a:rPr lang="et-EE" smtClean="0"/>
              <a:t>09.12.2024</a:t>
            </a:fld>
            <a:endParaRPr lang="et-E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B6AD6-238A-445C-8289-DBDF94239D86}" type="slidenum">
              <a:rPr lang="et-EE" smtClean="0"/>
              <a:t>‹#›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1877838304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Jaotise pä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B0D4D-039A-4572-A71D-2246E1522872}" type="datetimeFigureOut">
              <a:rPr lang="et-EE" smtClean="0"/>
              <a:t>09.12.2024</a:t>
            </a:fld>
            <a:endParaRPr lang="et-E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B6AD6-238A-445C-8289-DBDF94239D86}" type="slidenum">
              <a:rPr lang="et-EE" smtClean="0"/>
              <a:t>‹#›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22279008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üh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09.12.2024</a:t>
            </a:fld>
            <a:endParaRPr lang="et-E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3935693852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Kaks sis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B0D4D-039A-4572-A71D-2246E1522872}" type="datetimeFigureOut">
              <a:rPr lang="et-EE" smtClean="0"/>
              <a:t>09.12.2024</a:t>
            </a:fld>
            <a:endParaRPr lang="et-E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B6AD6-238A-445C-8289-DBDF94239D86}" type="slidenum">
              <a:rPr lang="et-EE" smtClean="0"/>
              <a:t>‹#›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1876846783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õrdl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B0D4D-039A-4572-A71D-2246E1522872}" type="datetimeFigureOut">
              <a:rPr lang="et-EE" smtClean="0"/>
              <a:t>09.12.2024</a:t>
            </a:fld>
            <a:endParaRPr lang="et-E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B6AD6-238A-445C-8289-DBDF94239D86}" type="slidenum">
              <a:rPr lang="et-EE" smtClean="0"/>
              <a:t>‹#›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3859493640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inult pealkir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B0D4D-039A-4572-A71D-2246E1522872}" type="datetimeFigureOut">
              <a:rPr lang="et-EE" smtClean="0"/>
              <a:t>09.12.2024</a:t>
            </a:fld>
            <a:endParaRPr lang="et-E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B6AD6-238A-445C-8289-DBDF94239D86}" type="slidenum">
              <a:rPr lang="et-EE" smtClean="0"/>
              <a:t>‹#›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2872135876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üh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B0D4D-039A-4572-A71D-2246E1522872}" type="datetimeFigureOut">
              <a:rPr lang="et-EE" smtClean="0"/>
              <a:t>09.12.2024</a:t>
            </a:fld>
            <a:endParaRPr lang="et-E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B6AD6-238A-445C-8289-DBDF94239D86}" type="slidenum">
              <a:rPr lang="et-EE" smtClean="0"/>
              <a:t>‹#›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3185643657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Pealdisega sis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B0D4D-039A-4572-A71D-2246E1522872}" type="datetimeFigureOut">
              <a:rPr lang="et-EE" smtClean="0"/>
              <a:t>09.12.2024</a:t>
            </a:fld>
            <a:endParaRPr lang="et-E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B6AD6-238A-445C-8289-DBDF94239D86}" type="slidenum">
              <a:rPr lang="et-EE" smtClean="0"/>
              <a:t>‹#›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659277078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ldiallkirjaga pi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t-EE"/>
              <a:t>Pildi lisamiseks klõpsake ikooni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B0D4D-039A-4572-A71D-2246E1522872}" type="datetimeFigureOut">
              <a:rPr lang="et-EE" smtClean="0"/>
              <a:t>09.12.2024</a:t>
            </a:fld>
            <a:endParaRPr lang="et-E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B6AD6-238A-445C-8289-DBDF94239D86}" type="slidenum">
              <a:rPr lang="et-EE" smtClean="0"/>
              <a:t>‹#›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1848698417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itel ja vertikaal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B0D4D-039A-4572-A71D-2246E1522872}" type="datetimeFigureOut">
              <a:rPr lang="et-EE" smtClean="0"/>
              <a:t>09.12.2024</a:t>
            </a:fld>
            <a:endParaRPr lang="et-E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B6AD6-238A-445C-8289-DBDF94239D86}" type="slidenum">
              <a:rPr lang="et-EE" smtClean="0"/>
              <a:t>‹#›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1880670422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altiitel ja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B0D4D-039A-4572-A71D-2246E1522872}" type="datetimeFigureOut">
              <a:rPr lang="et-EE" smtClean="0"/>
              <a:t>09.12.2024</a:t>
            </a:fld>
            <a:endParaRPr lang="et-E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B6AD6-238A-445C-8289-DBDF94239D86}" type="slidenum">
              <a:rPr lang="et-EE" smtClean="0"/>
              <a:t>‹#›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23489430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Pealdisega sis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09.12.2024</a:t>
            </a:fld>
            <a:endParaRPr lang="et-E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13229745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ldiallkirjaga pi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t-EE" dirty="0"/>
              <a:t>Pildi lisamiseks klõpsake ikooni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09.12.2024</a:t>
            </a:fld>
            <a:endParaRPr lang="et-E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23822199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.xml"/><Relationship Id="rId3" Type="http://schemas.openxmlformats.org/officeDocument/2006/relationships/slideLayout" Target="../slideLayouts/slideLayout69.xml"/><Relationship Id="rId7" Type="http://schemas.openxmlformats.org/officeDocument/2006/relationships/slideLayout" Target="../slideLayouts/slideLayout73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8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76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BC811C-1603-45E6-879E-6923B28CDCD5}" type="datetimeFigureOut">
              <a:rPr lang="et-EE" smtClean="0"/>
              <a:t>09.12.2024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411990846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BC811C-1603-45E6-879E-6923B28CDCD5}" type="datetimeFigureOut">
              <a:rPr lang="et-EE" smtClean="0"/>
              <a:t>09.12.2024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37994447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BC811C-1603-45E6-879E-6923B28CDCD5}" type="datetimeFigureOut">
              <a:rPr lang="et-EE" smtClean="0"/>
              <a:t>09.12.2024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21589429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BC811C-1603-45E6-879E-6923B28CDCD5}" type="datetimeFigureOut">
              <a:rPr lang="et-EE" smtClean="0"/>
              <a:t>09.12.2024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194357783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BC811C-1603-45E6-879E-6923B28CDCD5}" type="datetimeFigureOut">
              <a:rPr lang="et-EE" smtClean="0"/>
              <a:t>09.12.2024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242359313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BC811C-1603-45E6-879E-6923B28CDCD5}" type="datetimeFigureOut">
              <a:rPr lang="et-EE" smtClean="0"/>
              <a:t>09.12.2024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157175654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8B0D4D-039A-4572-A71D-2246E1522872}" type="datetimeFigureOut">
              <a:rPr lang="et-EE" smtClean="0"/>
              <a:t>09.12.2024</a:t>
            </a:fld>
            <a:endParaRPr lang="et-E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t-E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5B6AD6-238A-445C-8289-DBDF94239D86}" type="slidenum">
              <a:rPr lang="et-EE" smtClean="0"/>
              <a:t>‹#›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203097868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ontrol" Target="../activeX/activeX1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2.wmf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34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control" Target="../activeX/activeX10.xml"/><Relationship Id="rId1" Type="http://schemas.openxmlformats.org/officeDocument/2006/relationships/control" Target="../activeX/activeX9.xml"/><Relationship Id="rId6" Type="http://schemas.openxmlformats.org/officeDocument/2006/relationships/image" Target="../media/image34.wmf"/><Relationship Id="rId5" Type="http://schemas.openxmlformats.org/officeDocument/2006/relationships/image" Target="../media/image33.wmf"/><Relationship Id="rId4" Type="http://schemas.openxmlformats.org/officeDocument/2006/relationships/notesSlide" Target="../notesSlides/notesSlide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35.xml"/><Relationship Id="rId1" Type="http://schemas.openxmlformats.org/officeDocument/2006/relationships/control" Target="../activeX/activeX11.xml"/><Relationship Id="rId4" Type="http://schemas.openxmlformats.org/officeDocument/2006/relationships/image" Target="../media/image4.w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wmf"/><Relationship Id="rId3" Type="http://schemas.openxmlformats.org/officeDocument/2006/relationships/control" Target="../activeX/activeX14.xml"/><Relationship Id="rId7" Type="http://schemas.openxmlformats.org/officeDocument/2006/relationships/image" Target="../media/image35.PNG"/><Relationship Id="rId2" Type="http://schemas.openxmlformats.org/officeDocument/2006/relationships/control" Target="../activeX/activeX13.xml"/><Relationship Id="rId1" Type="http://schemas.openxmlformats.org/officeDocument/2006/relationships/control" Target="../activeX/activeX12.xml"/><Relationship Id="rId6" Type="http://schemas.openxmlformats.org/officeDocument/2006/relationships/slide" Target="slide5.xml"/><Relationship Id="rId5" Type="http://schemas.openxmlformats.org/officeDocument/2006/relationships/slideLayout" Target="../slideLayouts/slideLayout46.xml"/><Relationship Id="rId10" Type="http://schemas.openxmlformats.org/officeDocument/2006/relationships/image" Target="../media/image4.wmf"/><Relationship Id="rId4" Type="http://schemas.openxmlformats.org/officeDocument/2006/relationships/control" Target="../activeX/activeX15.xml"/><Relationship Id="rId9" Type="http://schemas.openxmlformats.org/officeDocument/2006/relationships/image" Target="../media/image37.w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46.xml"/><Relationship Id="rId1" Type="http://schemas.openxmlformats.org/officeDocument/2006/relationships/control" Target="../activeX/activeX16.xml"/><Relationship Id="rId4" Type="http://schemas.openxmlformats.org/officeDocument/2006/relationships/image" Target="../media/image4.w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slideLayout" Target="../slideLayouts/slideLayout46.xml"/><Relationship Id="rId1" Type="http://schemas.openxmlformats.org/officeDocument/2006/relationships/control" Target="../activeX/activeX17.xml"/><Relationship Id="rId4" Type="http://schemas.openxmlformats.org/officeDocument/2006/relationships/image" Target="../media/image4.w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ontrol" Target="../activeX/activeX20.xml"/><Relationship Id="rId2" Type="http://schemas.openxmlformats.org/officeDocument/2006/relationships/control" Target="../activeX/activeX19.xml"/><Relationship Id="rId1" Type="http://schemas.openxmlformats.org/officeDocument/2006/relationships/control" Target="../activeX/activeX18.xml"/><Relationship Id="rId6" Type="http://schemas.openxmlformats.org/officeDocument/2006/relationships/image" Target="../media/image39.wmf"/><Relationship Id="rId5" Type="http://schemas.openxmlformats.org/officeDocument/2006/relationships/image" Target="../media/image3.PNG"/><Relationship Id="rId4" Type="http://schemas.openxmlformats.org/officeDocument/2006/relationships/slideLayout" Target="../slideLayouts/slideLayout4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ontrol" Target="../activeX/activeX23.xml"/><Relationship Id="rId2" Type="http://schemas.openxmlformats.org/officeDocument/2006/relationships/control" Target="../activeX/activeX22.xml"/><Relationship Id="rId1" Type="http://schemas.openxmlformats.org/officeDocument/2006/relationships/control" Target="../activeX/activeX21.xml"/><Relationship Id="rId6" Type="http://schemas.openxmlformats.org/officeDocument/2006/relationships/image" Target="../media/image40.wmf"/><Relationship Id="rId5" Type="http://schemas.openxmlformats.org/officeDocument/2006/relationships/image" Target="../media/image3.PNG"/><Relationship Id="rId4" Type="http://schemas.openxmlformats.org/officeDocument/2006/relationships/slideLayout" Target="../slideLayouts/slideLayout46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wmf"/><Relationship Id="rId3" Type="http://schemas.openxmlformats.org/officeDocument/2006/relationships/control" Target="../activeX/activeX25.xml"/><Relationship Id="rId7" Type="http://schemas.openxmlformats.org/officeDocument/2006/relationships/image" Target="../media/image41.wmf"/><Relationship Id="rId2" Type="http://schemas.openxmlformats.org/officeDocument/2006/relationships/control" Target="../activeX/activeX24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4.wmf"/><Relationship Id="rId5" Type="http://schemas.openxmlformats.org/officeDocument/2006/relationships/slideLayout" Target="../slideLayouts/slideLayout2.xml"/><Relationship Id="rId4" Type="http://schemas.openxmlformats.org/officeDocument/2006/relationships/control" Target="../activeX/activeX2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control" Target="../activeX/activeX27.xml"/><Relationship Id="rId1" Type="http://schemas.openxmlformats.org/officeDocument/2006/relationships/themeOverride" Target="../theme/themeOverride2.xml"/><Relationship Id="rId5" Type="http://schemas.openxmlformats.org/officeDocument/2006/relationships/image" Target="../media/image4.wmf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wmf"/><Relationship Id="rId3" Type="http://schemas.openxmlformats.org/officeDocument/2006/relationships/control" Target="../activeX/activeX29.xml"/><Relationship Id="rId7" Type="http://schemas.openxmlformats.org/officeDocument/2006/relationships/slide" Target="slide18.xml"/><Relationship Id="rId2" Type="http://schemas.openxmlformats.org/officeDocument/2006/relationships/control" Target="../activeX/activeX28.xml"/><Relationship Id="rId1" Type="http://schemas.openxmlformats.org/officeDocument/2006/relationships/themeOverride" Target="../theme/themeOverride3.xml"/><Relationship Id="rId6" Type="http://schemas.openxmlformats.org/officeDocument/2006/relationships/image" Target="../media/image38.png"/><Relationship Id="rId5" Type="http://schemas.openxmlformats.org/officeDocument/2006/relationships/slideLayout" Target="../slideLayouts/slideLayout2.xml"/><Relationship Id="rId4" Type="http://schemas.openxmlformats.org/officeDocument/2006/relationships/control" Target="../activeX/activeX3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slideLayout" Target="../slideLayouts/slideLayout2.xml"/><Relationship Id="rId1" Type="http://schemas.openxmlformats.org/officeDocument/2006/relationships/control" Target="../activeX/activeX3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wmf"/><Relationship Id="rId2" Type="http://schemas.openxmlformats.org/officeDocument/2006/relationships/slideLayout" Target="../slideLayouts/slideLayout2.xml"/><Relationship Id="rId1" Type="http://schemas.openxmlformats.org/officeDocument/2006/relationships/control" Target="../activeX/activeX3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audio" Target="../media/audio1.wav"/><Relationship Id="rId2" Type="http://schemas.openxmlformats.org/officeDocument/2006/relationships/slideLayout" Target="../slideLayouts/slideLayout2.xml"/><Relationship Id="rId1" Type="http://schemas.openxmlformats.org/officeDocument/2006/relationships/control" Target="../activeX/activeX33.xml"/><Relationship Id="rId6" Type="http://schemas.openxmlformats.org/officeDocument/2006/relationships/image" Target="../media/image46.wmf"/><Relationship Id="rId5" Type="http://schemas.microsoft.com/office/2007/relationships/hdphoto" Target="../media/hdphoto1.wdp"/><Relationship Id="rId4" Type="http://schemas.openxmlformats.org/officeDocument/2006/relationships/image" Target="../media/image4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control" Target="../activeX/activeX34.xml"/><Relationship Id="rId4" Type="http://schemas.openxmlformats.org/officeDocument/2006/relationships/image" Target="../media/image4.w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slideLayout" Target="../slideLayouts/slideLayout2.xml"/><Relationship Id="rId1" Type="http://schemas.openxmlformats.org/officeDocument/2006/relationships/control" Target="../activeX/activeX3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control" Target="../activeX/activeX36.xml"/><Relationship Id="rId4" Type="http://schemas.openxmlformats.org/officeDocument/2006/relationships/image" Target="../media/image47.w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" Target="slide17.xml"/><Relationship Id="rId2" Type="http://schemas.openxmlformats.org/officeDocument/2006/relationships/slide" Target="slide16.xml"/><Relationship Id="rId1" Type="http://schemas.openxmlformats.org/officeDocument/2006/relationships/slideLayout" Target="../slideLayouts/slideLayout2.xml"/><Relationship Id="rId4" Type="http://schemas.openxmlformats.org/officeDocument/2006/relationships/slide" Target="slide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46.xml"/><Relationship Id="rId1" Type="http://schemas.openxmlformats.org/officeDocument/2006/relationships/control" Target="../activeX/activeX2.xml"/><Relationship Id="rId5" Type="http://schemas.openxmlformats.org/officeDocument/2006/relationships/image" Target="../media/image4.wmf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slide" Target="slide22.xml"/><Relationship Id="rId13" Type="http://schemas.openxmlformats.org/officeDocument/2006/relationships/slide" Target="slide8.xml"/><Relationship Id="rId3" Type="http://schemas.openxmlformats.org/officeDocument/2006/relationships/slide" Target="slide5.xml"/><Relationship Id="rId7" Type="http://schemas.openxmlformats.org/officeDocument/2006/relationships/slide" Target="slide10.xml"/><Relationship Id="rId12" Type="http://schemas.openxmlformats.org/officeDocument/2006/relationships/slide" Target="slide23.xml"/><Relationship Id="rId2" Type="http://schemas.openxmlformats.org/officeDocument/2006/relationships/slideLayout" Target="../slideLayouts/slideLayout2.xml"/><Relationship Id="rId1" Type="http://schemas.openxmlformats.org/officeDocument/2006/relationships/control" Target="../activeX/activeX37.xml"/><Relationship Id="rId6" Type="http://schemas.openxmlformats.org/officeDocument/2006/relationships/slide" Target="slide9.xml"/><Relationship Id="rId11" Type="http://schemas.openxmlformats.org/officeDocument/2006/relationships/slide" Target="slide13.xml"/><Relationship Id="rId5" Type="http://schemas.openxmlformats.org/officeDocument/2006/relationships/slide" Target="slide4.xml"/><Relationship Id="rId15" Type="http://schemas.openxmlformats.org/officeDocument/2006/relationships/image" Target="../media/image47.wmf"/><Relationship Id="rId10" Type="http://schemas.openxmlformats.org/officeDocument/2006/relationships/slide" Target="slide27.xml"/><Relationship Id="rId4" Type="http://schemas.openxmlformats.org/officeDocument/2006/relationships/slide" Target="slide7.xml"/><Relationship Id="rId9" Type="http://schemas.openxmlformats.org/officeDocument/2006/relationships/slide" Target="slide24.xml"/><Relationship Id="rId14" Type="http://schemas.openxmlformats.org/officeDocument/2006/relationships/slide" Target="slide2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control" Target="../activeX/activeX38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6" Type="http://schemas.openxmlformats.org/officeDocument/2006/relationships/image" Target="../media/image48.wmf"/><Relationship Id="rId5" Type="http://schemas.openxmlformats.org/officeDocument/2006/relationships/image" Target="../media/image9.png"/><Relationship Id="rId4" Type="http://schemas.openxmlformats.org/officeDocument/2006/relationships/slideLayout" Target="../slideLayouts/slideLayout6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" Target="slide35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3.xml"/><Relationship Id="rId4" Type="http://schemas.openxmlformats.org/officeDocument/2006/relationships/slide" Target="slide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" Target="slide32.xml"/><Relationship Id="rId2" Type="http://schemas.openxmlformats.org/officeDocument/2006/relationships/slide" Target="slide5.xml"/><Relationship Id="rId1" Type="http://schemas.openxmlformats.org/officeDocument/2006/relationships/slideLayout" Target="../slideLayouts/slideLayout73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slide" Target="slide5.xml"/><Relationship Id="rId3" Type="http://schemas.openxmlformats.org/officeDocument/2006/relationships/control" Target="../activeX/activeX41.xml"/><Relationship Id="rId7" Type="http://schemas.openxmlformats.org/officeDocument/2006/relationships/notesSlide" Target="../notesSlides/notesSlide9.xml"/><Relationship Id="rId2" Type="http://schemas.openxmlformats.org/officeDocument/2006/relationships/control" Target="../activeX/activeX40.xml"/><Relationship Id="rId1" Type="http://schemas.openxmlformats.org/officeDocument/2006/relationships/control" Target="../activeX/activeX39.xml"/><Relationship Id="rId6" Type="http://schemas.openxmlformats.org/officeDocument/2006/relationships/slideLayout" Target="../slideLayouts/slideLayout73.xml"/><Relationship Id="rId11" Type="http://schemas.openxmlformats.org/officeDocument/2006/relationships/image" Target="../media/image51.wmf"/><Relationship Id="rId5" Type="http://schemas.openxmlformats.org/officeDocument/2006/relationships/control" Target="../activeX/activeX43.xml"/><Relationship Id="rId10" Type="http://schemas.openxmlformats.org/officeDocument/2006/relationships/image" Target="../media/image50.wmf"/><Relationship Id="rId4" Type="http://schemas.openxmlformats.org/officeDocument/2006/relationships/control" Target="../activeX/activeX42.xml"/><Relationship Id="rId9" Type="http://schemas.openxmlformats.org/officeDocument/2006/relationships/image" Target="../media/image49.w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3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1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" Target="slide5.xml"/><Relationship Id="rId1" Type="http://schemas.openxmlformats.org/officeDocument/2006/relationships/slideLayout" Target="../slideLayouts/slideLayout7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wmf"/><Relationship Id="rId3" Type="http://schemas.openxmlformats.org/officeDocument/2006/relationships/slideLayout" Target="../slideLayouts/slideLayout12.xml"/><Relationship Id="rId7" Type="http://schemas.openxmlformats.org/officeDocument/2006/relationships/slide" Target="slide10.xml"/><Relationship Id="rId2" Type="http://schemas.openxmlformats.org/officeDocument/2006/relationships/control" Target="../activeX/activeX4.xml"/><Relationship Id="rId1" Type="http://schemas.openxmlformats.org/officeDocument/2006/relationships/control" Target="../activeX/activeX3.xml"/><Relationship Id="rId6" Type="http://schemas.openxmlformats.org/officeDocument/2006/relationships/image" Target="../media/image5.jpe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.xml"/><Relationship Id="rId9" Type="http://schemas.openxmlformats.org/officeDocument/2006/relationships/image" Target="../media/image7.w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16.xml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57.xml"/><Relationship Id="rId5" Type="http://schemas.openxmlformats.org/officeDocument/2006/relationships/slide" Target="slide5.xml"/><Relationship Id="rId4" Type="http://schemas.openxmlformats.org/officeDocument/2006/relationships/slide" Target="slide1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ontrol" Target="../activeX/activeX5.xml"/><Relationship Id="rId7" Type="http://schemas.openxmlformats.org/officeDocument/2006/relationships/image" Target="../media/image2.wmf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6" Type="http://schemas.openxmlformats.org/officeDocument/2006/relationships/image" Target="../media/image1.png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35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10.png"/><Relationship Id="rId18" Type="http://schemas.openxmlformats.org/officeDocument/2006/relationships/image" Target="../media/image15.emf"/><Relationship Id="rId3" Type="http://schemas.microsoft.com/office/2007/relationships/media" Target="../media/media2.wav"/><Relationship Id="rId21" Type="http://schemas.openxmlformats.org/officeDocument/2006/relationships/image" Target="../media/image18.emf"/><Relationship Id="rId7" Type="http://schemas.openxmlformats.org/officeDocument/2006/relationships/control" Target="../activeX/activeX6.xml"/><Relationship Id="rId12" Type="http://schemas.openxmlformats.org/officeDocument/2006/relationships/image" Target="../media/image5.jpeg"/><Relationship Id="rId17" Type="http://schemas.openxmlformats.org/officeDocument/2006/relationships/image" Target="../media/image14.emf"/><Relationship Id="rId2" Type="http://schemas.openxmlformats.org/officeDocument/2006/relationships/audio" Target="../media/media3.mp3"/><Relationship Id="rId16" Type="http://schemas.openxmlformats.org/officeDocument/2006/relationships/image" Target="../media/image13.emf"/><Relationship Id="rId20" Type="http://schemas.openxmlformats.org/officeDocument/2006/relationships/image" Target="../media/image17.emf"/><Relationship Id="rId1" Type="http://schemas.microsoft.com/office/2007/relationships/media" Target="../media/media3.mp3"/><Relationship Id="rId6" Type="http://schemas.openxmlformats.org/officeDocument/2006/relationships/audio" Target="../media/media1.wav"/><Relationship Id="rId11" Type="http://schemas.openxmlformats.org/officeDocument/2006/relationships/image" Target="../media/image1.png"/><Relationship Id="rId5" Type="http://schemas.microsoft.com/office/2007/relationships/media" Target="../media/media1.wav"/><Relationship Id="rId15" Type="http://schemas.openxmlformats.org/officeDocument/2006/relationships/image" Target="../media/image12.emf"/><Relationship Id="rId23" Type="http://schemas.openxmlformats.org/officeDocument/2006/relationships/image" Target="../media/image4.wmf"/><Relationship Id="rId10" Type="http://schemas.openxmlformats.org/officeDocument/2006/relationships/image" Target="../media/image9.png"/><Relationship Id="rId19" Type="http://schemas.openxmlformats.org/officeDocument/2006/relationships/image" Target="../media/image16.emf"/><Relationship Id="rId4" Type="http://schemas.openxmlformats.org/officeDocument/2006/relationships/audio" Target="../media/media2.wav"/><Relationship Id="rId9" Type="http://schemas.openxmlformats.org/officeDocument/2006/relationships/notesSlide" Target="../notesSlides/notesSlide4.xml"/><Relationship Id="rId14" Type="http://schemas.openxmlformats.org/officeDocument/2006/relationships/image" Target="../media/image11.png"/><Relationship Id="rId22" Type="http://schemas.openxmlformats.org/officeDocument/2006/relationships/image" Target="../media/image19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25.xml"/><Relationship Id="rId2" Type="http://schemas.openxmlformats.org/officeDocument/2006/relationships/slideLayout" Target="../slideLayouts/slideLayout2.xml"/><Relationship Id="rId1" Type="http://schemas.openxmlformats.org/officeDocument/2006/relationships/control" Target="../activeX/activeX7.xml"/><Relationship Id="rId5" Type="http://schemas.openxmlformats.org/officeDocument/2006/relationships/image" Target="../media/image20.wmf"/><Relationship Id="rId4" Type="http://schemas.openxmlformats.org/officeDocument/2006/relationships/slide" Target="slide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slideLayout" Target="../slideLayouts/slideLayout2.xml"/><Relationship Id="rId1" Type="http://schemas.openxmlformats.org/officeDocument/2006/relationships/control" Target="../activeX/activeX8.xml"/><Relationship Id="rId5" Type="http://schemas.openxmlformats.org/officeDocument/2006/relationships/image" Target="../media/image4.wmf"/><Relationship Id="rId4" Type="http://schemas.openxmlformats.org/officeDocument/2006/relationships/image" Target="../media/image8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hlinkClick r:id="" action="ppaction://macro?name=EnterRecovery"/>
            <a:extLst>
              <a:ext uri="{FF2B5EF4-FFF2-40B4-BE49-F238E27FC236}">
                <a16:creationId xmlns:a16="http://schemas.microsoft.com/office/drawing/2014/main" id="{FE2AA0A4-2455-4EE8-BD2B-CEB16D85FDAB}"/>
              </a:ext>
            </a:extLst>
          </p:cNvPr>
          <p:cNvSpPr txBox="1"/>
          <p:nvPr/>
        </p:nvSpPr>
        <p:spPr>
          <a:xfrm>
            <a:off x="3168283" y="4287895"/>
            <a:ext cx="585266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 sz="800" dirty="0">
                <a:latin typeface="Consolas" panose="020B0609020204030204" pitchFamily="49" charset="0"/>
              </a:rPr>
              <a:t>Press TAB and ENTER to boot into recovery mode, where you can perform a factory reset or system update</a:t>
            </a:r>
          </a:p>
        </p:txBody>
      </p:sp>
      <p:sp>
        <p:nvSpPr>
          <p:cNvPr id="7" name="Bootlogo">
            <a:extLst>
              <a:ext uri="{FF2B5EF4-FFF2-40B4-BE49-F238E27FC236}">
                <a16:creationId xmlns:a16="http://schemas.microsoft.com/office/drawing/2014/main" id="{4FF7035F-0C74-8049-DF7A-3613F5E3338C}"/>
              </a:ext>
            </a:extLst>
          </p:cNvPr>
          <p:cNvSpPr/>
          <p:nvPr/>
        </p:nvSpPr>
        <p:spPr>
          <a:xfrm rot="10800000">
            <a:off x="3832626" y="268124"/>
            <a:ext cx="4526746" cy="5615902"/>
          </a:xfrm>
          <a:custGeom>
            <a:avLst/>
            <a:gdLst>
              <a:gd name="connsiteX0" fmla="*/ 1504848 w 2079912"/>
              <a:gd name="connsiteY0" fmla="*/ 1260317 h 2162014"/>
              <a:gd name="connsiteX1" fmla="*/ 1513320 w 2079912"/>
              <a:gd name="connsiteY1" fmla="*/ 1544584 h 2162014"/>
              <a:gd name="connsiteX2" fmla="*/ 1233771 w 2079912"/>
              <a:gd name="connsiteY2" fmla="*/ 1542094 h 2162014"/>
              <a:gd name="connsiteX3" fmla="*/ 1780465 w 2079912"/>
              <a:gd name="connsiteY3" fmla="*/ 769740 h 2162014"/>
              <a:gd name="connsiteX4" fmla="*/ 2079912 w 2079912"/>
              <a:gd name="connsiteY4" fmla="*/ 1081007 h 2162014"/>
              <a:gd name="connsiteX5" fmla="*/ 1798462 w 2079912"/>
              <a:gd name="connsiteY5" fmla="*/ 1373566 h 2162014"/>
              <a:gd name="connsiteX6" fmla="*/ 718264 w 2079912"/>
              <a:gd name="connsiteY6" fmla="*/ 1827623 h 2162014"/>
              <a:gd name="connsiteX7" fmla="*/ 1356181 w 2079912"/>
              <a:gd name="connsiteY7" fmla="*/ 1833306 h 2162014"/>
              <a:gd name="connsiteX8" fmla="*/ 1039956 w 2079912"/>
              <a:gd name="connsiteY8" fmla="*/ 2162014 h 2162014"/>
              <a:gd name="connsiteX9" fmla="*/ 1237122 w 2079912"/>
              <a:gd name="connsiteY9" fmla="*/ 623403 h 2162014"/>
              <a:gd name="connsiteX10" fmla="*/ 1485931 w 2079912"/>
              <a:gd name="connsiteY10" fmla="*/ 625620 h 2162014"/>
              <a:gd name="connsiteX11" fmla="*/ 1493818 w 2079912"/>
              <a:gd name="connsiteY11" fmla="*/ 890231 h 2162014"/>
              <a:gd name="connsiteX12" fmla="*/ 586098 w 2079912"/>
              <a:gd name="connsiteY12" fmla="*/ 1271786 h 2162014"/>
              <a:gd name="connsiteX13" fmla="*/ 842790 w 2079912"/>
              <a:gd name="connsiteY13" fmla="*/ 1538611 h 2162014"/>
              <a:gd name="connsiteX14" fmla="*/ 593984 w 2079912"/>
              <a:gd name="connsiteY14" fmla="*/ 1536394 h 2162014"/>
              <a:gd name="connsiteX15" fmla="*/ 566594 w 2079912"/>
              <a:gd name="connsiteY15" fmla="*/ 617430 h 2162014"/>
              <a:gd name="connsiteX16" fmla="*/ 846141 w 2079912"/>
              <a:gd name="connsiteY16" fmla="*/ 619920 h 2162014"/>
              <a:gd name="connsiteX17" fmla="*/ 575067 w 2079912"/>
              <a:gd name="connsiteY17" fmla="*/ 901694 h 2162014"/>
              <a:gd name="connsiteX18" fmla="*/ 281452 w 2079912"/>
              <a:gd name="connsiteY18" fmla="*/ 788445 h 2162014"/>
              <a:gd name="connsiteX19" fmla="*/ 299450 w 2079912"/>
              <a:gd name="connsiteY19" fmla="*/ 1392277 h 2162014"/>
              <a:gd name="connsiteX20" fmla="*/ 0 w 2079912"/>
              <a:gd name="connsiteY20" fmla="*/ 1081007 h 2162014"/>
              <a:gd name="connsiteX21" fmla="*/ 1039956 w 2079912"/>
              <a:gd name="connsiteY21" fmla="*/ 0 h 2162014"/>
              <a:gd name="connsiteX22" fmla="*/ 1361648 w 2079912"/>
              <a:gd name="connsiteY22" fmla="*/ 334391 h 2162014"/>
              <a:gd name="connsiteX23" fmla="*/ 723731 w 2079912"/>
              <a:gd name="connsiteY23" fmla="*/ 328708 h 2162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079912" h="2162014">
                <a:moveTo>
                  <a:pt x="1504848" y="1260317"/>
                </a:moveTo>
                <a:lnTo>
                  <a:pt x="1513320" y="1544584"/>
                </a:lnTo>
                <a:lnTo>
                  <a:pt x="1233771" y="1542094"/>
                </a:lnTo>
                <a:close/>
                <a:moveTo>
                  <a:pt x="1780465" y="769740"/>
                </a:moveTo>
                <a:lnTo>
                  <a:pt x="2079912" y="1081007"/>
                </a:lnTo>
                <a:lnTo>
                  <a:pt x="1798462" y="1373566"/>
                </a:lnTo>
                <a:close/>
                <a:moveTo>
                  <a:pt x="718264" y="1827623"/>
                </a:moveTo>
                <a:lnTo>
                  <a:pt x="1356181" y="1833306"/>
                </a:lnTo>
                <a:lnTo>
                  <a:pt x="1039956" y="2162014"/>
                </a:lnTo>
                <a:close/>
                <a:moveTo>
                  <a:pt x="1237122" y="623403"/>
                </a:moveTo>
                <a:lnTo>
                  <a:pt x="1485931" y="625620"/>
                </a:lnTo>
                <a:lnTo>
                  <a:pt x="1493818" y="890231"/>
                </a:lnTo>
                <a:close/>
                <a:moveTo>
                  <a:pt x="586098" y="1271786"/>
                </a:moveTo>
                <a:lnTo>
                  <a:pt x="842790" y="1538611"/>
                </a:lnTo>
                <a:lnTo>
                  <a:pt x="593984" y="1536394"/>
                </a:lnTo>
                <a:close/>
                <a:moveTo>
                  <a:pt x="566594" y="617430"/>
                </a:moveTo>
                <a:lnTo>
                  <a:pt x="846141" y="619920"/>
                </a:lnTo>
                <a:lnTo>
                  <a:pt x="575067" y="901694"/>
                </a:lnTo>
                <a:close/>
                <a:moveTo>
                  <a:pt x="281452" y="788445"/>
                </a:moveTo>
                <a:lnTo>
                  <a:pt x="299450" y="1392277"/>
                </a:lnTo>
                <a:lnTo>
                  <a:pt x="0" y="1081007"/>
                </a:lnTo>
                <a:close/>
                <a:moveTo>
                  <a:pt x="1039956" y="0"/>
                </a:moveTo>
                <a:lnTo>
                  <a:pt x="1361648" y="334391"/>
                </a:lnTo>
                <a:lnTo>
                  <a:pt x="723731" y="328708"/>
                </a:lnTo>
                <a:close/>
              </a:path>
            </a:pathLst>
          </a:custGeom>
          <a:gradFill flip="none" rotWithShape="1">
            <a:gsLst>
              <a:gs pos="100000">
                <a:srgbClr val="FF0000">
                  <a:alpha val="0"/>
                </a:srgbClr>
              </a:gs>
              <a:gs pos="0">
                <a:schemeClr val="accent4">
                  <a:alpha val="0"/>
                </a:schemeClr>
              </a:gs>
            </a:gsLst>
            <a:lin ang="13500000" scaled="1"/>
            <a:tileRect/>
          </a:gradFill>
          <a:ln>
            <a:noFill/>
          </a:ln>
          <a:scene3d>
            <a:camera prst="orthographicFront">
              <a:rot lat="0" lon="10800000" rev="0"/>
            </a:camera>
            <a:lightRig rig="flat" dir="t"/>
          </a:scene3d>
          <a:sp3d prstMaterial="matte"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t-EE" dirty="0"/>
          </a:p>
        </p:txBody>
      </p:sp>
      <p:sp>
        <p:nvSpPr>
          <p:cNvPr id="10" name="Bootwarning">
            <a:extLst>
              <a:ext uri="{FF2B5EF4-FFF2-40B4-BE49-F238E27FC236}">
                <a16:creationId xmlns:a16="http://schemas.microsoft.com/office/drawing/2014/main" id="{57484518-73B4-A850-C9B0-2F57D9549C97}"/>
              </a:ext>
            </a:extLst>
          </p:cNvPr>
          <p:cNvSpPr/>
          <p:nvPr/>
        </p:nvSpPr>
        <p:spPr>
          <a:xfrm flipV="1">
            <a:off x="5587999" y="3164203"/>
            <a:ext cx="1016002" cy="575312"/>
          </a:xfrm>
          <a:prstGeom prst="triangle">
            <a:avLst/>
          </a:prstGeom>
          <a:solidFill>
            <a:srgbClr val="FFC000">
              <a:alpha val="0"/>
            </a:srgbClr>
          </a:solidFill>
          <a:ln>
            <a:noFill/>
          </a:ln>
          <a:scene3d>
            <a:camera prst="orthographicFront">
              <a:rot lat="0" lon="96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8000" dirty="0">
                <a:noFill/>
                <a:latin typeface="Candara" panose="020E0502030303020204" pitchFamily="34" charset="0"/>
              </a:rPr>
              <a:t>!</a:t>
            </a:r>
          </a:p>
          <a:p>
            <a:pPr algn="ctr"/>
            <a:r>
              <a:rPr lang="et-EE" sz="2800" dirty="0">
                <a:noFill/>
                <a:latin typeface="Candara" panose="020E0502030303020204" pitchFamily="34" charset="0"/>
              </a:rPr>
              <a:t> </a:t>
            </a:r>
            <a:endParaRPr lang="et-EE" sz="7200" dirty="0">
              <a:noFill/>
              <a:latin typeface="Candara" panose="020E0502030303020204" pitchFamily="34" charset="0"/>
            </a:endParaRPr>
          </a:p>
        </p:txBody>
      </p:sp>
      <p:sp>
        <p:nvSpPr>
          <p:cNvPr id="11" name="BootText">
            <a:extLst>
              <a:ext uri="{FF2B5EF4-FFF2-40B4-BE49-F238E27FC236}">
                <a16:creationId xmlns:a16="http://schemas.microsoft.com/office/drawing/2014/main" id="{514F824C-0A26-5F29-D051-93173C1F9473}"/>
              </a:ext>
            </a:extLst>
          </p:cNvPr>
          <p:cNvSpPr txBox="1"/>
          <p:nvPr/>
        </p:nvSpPr>
        <p:spPr>
          <a:xfrm>
            <a:off x="-2956646" y="3043833"/>
            <a:ext cx="18105288" cy="33944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3200">
                <a:noFill/>
                <a:latin typeface="+mj-lt"/>
              </a:rPr>
              <a:t>Starting Sunlight OS</a:t>
            </a:r>
            <a:endParaRPr lang="en-US" sz="3200" dirty="0">
              <a:noFill/>
              <a:latin typeface="+mj-lt"/>
            </a:endParaRPr>
          </a:p>
        </p:txBody>
      </p:sp>
      <p:sp>
        <p:nvSpPr>
          <p:cNvPr id="8" name="MacroTest" hidden="1">
            <a:extLst>
              <a:ext uri="{FF2B5EF4-FFF2-40B4-BE49-F238E27FC236}">
                <a16:creationId xmlns:a16="http://schemas.microsoft.com/office/drawing/2014/main" id="{B68D076B-5F9B-1D79-C3FF-23B52057EED7}"/>
              </a:ext>
            </a:extLst>
          </p:cNvPr>
          <p:cNvSpPr txBox="1"/>
          <p:nvPr/>
        </p:nvSpPr>
        <p:spPr>
          <a:xfrm>
            <a:off x="145143" y="6473548"/>
            <a:ext cx="69233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sz="1050">
                <a:latin typeface="Consolas" panose="020B0609020204030204" pitchFamily="49" charset="0"/>
              </a:rPr>
              <a:t>Macros enabled</a:t>
            </a:r>
            <a:endParaRPr lang="et-EE" sz="1050" dirty="0">
              <a:latin typeface="Consolas" panose="020B0609020204030204" pitchFamily="49" charset="0"/>
            </a:endParaRPr>
          </a:p>
        </p:txBody>
      </p:sp>
      <p:sp>
        <p:nvSpPr>
          <p:cNvPr id="9" name="BuildInfo" hidden="1">
            <a:extLst>
              <a:ext uri="{FF2B5EF4-FFF2-40B4-BE49-F238E27FC236}">
                <a16:creationId xmlns:a16="http://schemas.microsoft.com/office/drawing/2014/main" id="{DBA35926-9FA8-133F-45F6-093CDD3B8380}"/>
              </a:ext>
            </a:extLst>
          </p:cNvPr>
          <p:cNvSpPr txBox="1"/>
          <p:nvPr/>
        </p:nvSpPr>
        <p:spPr>
          <a:xfrm>
            <a:off x="8538474" y="6350169"/>
            <a:ext cx="365352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">
                <a:noFill/>
                <a:latin typeface="Candara" panose="020E0502030303020204" pitchFamily="34" charset="0"/>
              </a:rPr>
              <a:t>Codename OrangePath OS</a:t>
            </a:r>
          </a:p>
          <a:p>
            <a:pPr algn="r"/>
            <a:r>
              <a:rPr lang="en-US" sz="900">
                <a:noFill/>
                <a:latin typeface="Candara" panose="020E0502030303020204" pitchFamily="34" charset="0"/>
              </a:rPr>
              <a:t>Build 990</a:t>
            </a:r>
          </a:p>
          <a:p>
            <a:pPr algn="r"/>
            <a:r>
              <a:rPr lang="en-US" sz="900">
                <a:noFill/>
                <a:latin typeface="Candara" panose="020E0502030303020204" pitchFamily="34" charset="0"/>
              </a:rPr>
              <a:t>For evaluation purposes only</a:t>
            </a:r>
            <a:endParaRPr lang="en-US" sz="900" dirty="0">
              <a:noFill/>
              <a:latin typeface="Candara" panose="020E0502030303020204" pitchFamily="34" charset="0"/>
            </a:endParaRPr>
          </a:p>
        </p:txBody>
      </p:sp>
      <p:pic>
        <p:nvPicPr>
          <p:cNvPr id="3" name="StartupSound">
            <a:hlinkClick r:id="" action="ppaction://media"/>
            <a:extLst>
              <a:ext uri="{FF2B5EF4-FFF2-40B4-BE49-F238E27FC236}">
                <a16:creationId xmlns:a16="http://schemas.microsoft.com/office/drawing/2014/main" id="{49CAF40C-338A-D378-0277-3DB28D9C45D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/>
          <a:stretch/>
        </p:blipFill>
        <p:spPr>
          <a:xfrm>
            <a:off x="0" y="-45719"/>
            <a:ext cx="45719" cy="45719"/>
          </a:xfrm>
          <a:prstGeom prst="rect">
            <a:avLst/>
          </a:prstGeom>
        </p:spPr>
      </p:pic>
      <p:sp>
        <p:nvSpPr>
          <p:cNvPr id="34" name="Vabakuju kujund 12">
            <a:extLst>
              <a:ext uri="{FF2B5EF4-FFF2-40B4-BE49-F238E27FC236}">
                <a16:creationId xmlns:a16="http://schemas.microsoft.com/office/drawing/2014/main" id="{103CB687-AD79-EC4C-6547-BB862D4989CC}"/>
              </a:ext>
            </a:extLst>
          </p:cNvPr>
          <p:cNvSpPr/>
          <p:nvPr/>
        </p:nvSpPr>
        <p:spPr>
          <a:xfrm>
            <a:off x="-748205" y="2431415"/>
            <a:ext cx="3670300" cy="2616200"/>
          </a:xfrm>
          <a:custGeom>
            <a:avLst/>
            <a:gdLst>
              <a:gd name="connsiteX0" fmla="*/ 1835150 w 3670300"/>
              <a:gd name="connsiteY0" fmla="*/ 0 h 2616200"/>
              <a:gd name="connsiteX1" fmla="*/ 2725023 w 3670300"/>
              <a:gd name="connsiteY1" fmla="*/ 473142 h 2616200"/>
              <a:gd name="connsiteX2" fmla="*/ 2728417 w 3670300"/>
              <a:gd name="connsiteY2" fmla="*/ 478729 h 2616200"/>
              <a:gd name="connsiteX3" fmla="*/ 2813427 w 3670300"/>
              <a:gd name="connsiteY3" fmla="*/ 491703 h 2616200"/>
              <a:gd name="connsiteX4" fmla="*/ 3670300 w 3670300"/>
              <a:gd name="connsiteY4" fmla="*/ 1543050 h 2616200"/>
              <a:gd name="connsiteX5" fmla="*/ 2597150 w 3670300"/>
              <a:gd name="connsiteY5" fmla="*/ 2616200 h 2616200"/>
              <a:gd name="connsiteX6" fmla="*/ 1875589 w 3670300"/>
              <a:gd name="connsiteY6" fmla="*/ 2337415 h 2616200"/>
              <a:gd name="connsiteX7" fmla="*/ 1836063 w 3670300"/>
              <a:gd name="connsiteY7" fmla="*/ 2296935 h 2616200"/>
              <a:gd name="connsiteX8" fmla="*/ 1831982 w 3670300"/>
              <a:gd name="connsiteY8" fmla="*/ 2301882 h 2616200"/>
              <a:gd name="connsiteX9" fmla="*/ 1073150 w 3670300"/>
              <a:gd name="connsiteY9" fmla="*/ 2616200 h 2616200"/>
              <a:gd name="connsiteX10" fmla="*/ 0 w 3670300"/>
              <a:gd name="connsiteY10" fmla="*/ 1543050 h 2616200"/>
              <a:gd name="connsiteX11" fmla="*/ 856873 w 3670300"/>
              <a:gd name="connsiteY11" fmla="*/ 491703 h 2616200"/>
              <a:gd name="connsiteX12" fmla="*/ 942278 w 3670300"/>
              <a:gd name="connsiteY12" fmla="*/ 478669 h 2616200"/>
              <a:gd name="connsiteX13" fmla="*/ 945277 w 3670300"/>
              <a:gd name="connsiteY13" fmla="*/ 473142 h 2616200"/>
              <a:gd name="connsiteX14" fmla="*/ 1835150 w 3670300"/>
              <a:gd name="connsiteY14" fmla="*/ 0 h 261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670300" h="2616200">
                <a:moveTo>
                  <a:pt x="1835150" y="0"/>
                </a:moveTo>
                <a:cubicBezTo>
                  <a:pt x="2205578" y="0"/>
                  <a:pt x="2532170" y="187682"/>
                  <a:pt x="2725023" y="473142"/>
                </a:cubicBezTo>
                <a:lnTo>
                  <a:pt x="2728417" y="478729"/>
                </a:lnTo>
                <a:lnTo>
                  <a:pt x="2813427" y="491703"/>
                </a:lnTo>
                <a:cubicBezTo>
                  <a:pt x="3302443" y="591770"/>
                  <a:pt x="3670300" y="1024452"/>
                  <a:pt x="3670300" y="1543050"/>
                </a:cubicBezTo>
                <a:cubicBezTo>
                  <a:pt x="3670300" y="2135734"/>
                  <a:pt x="3189834" y="2616200"/>
                  <a:pt x="2597150" y="2616200"/>
                </a:cubicBezTo>
                <a:cubicBezTo>
                  <a:pt x="2319329" y="2616200"/>
                  <a:pt x="2066166" y="2510629"/>
                  <a:pt x="1875589" y="2337415"/>
                </a:cubicBezTo>
                <a:lnTo>
                  <a:pt x="1836063" y="2296935"/>
                </a:lnTo>
                <a:lnTo>
                  <a:pt x="1831982" y="2301882"/>
                </a:lnTo>
                <a:cubicBezTo>
                  <a:pt x="1637780" y="2496084"/>
                  <a:pt x="1369492" y="2616200"/>
                  <a:pt x="1073150" y="2616200"/>
                </a:cubicBezTo>
                <a:cubicBezTo>
                  <a:pt x="480466" y="2616200"/>
                  <a:pt x="0" y="2135734"/>
                  <a:pt x="0" y="1543050"/>
                </a:cubicBezTo>
                <a:cubicBezTo>
                  <a:pt x="0" y="1024452"/>
                  <a:pt x="367857" y="591770"/>
                  <a:pt x="856873" y="491703"/>
                </a:cubicBezTo>
                <a:lnTo>
                  <a:pt x="942278" y="478669"/>
                </a:lnTo>
                <a:lnTo>
                  <a:pt x="945277" y="473142"/>
                </a:lnTo>
                <a:cubicBezTo>
                  <a:pt x="1138130" y="187682"/>
                  <a:pt x="1464723" y="0"/>
                  <a:pt x="1835150" y="0"/>
                </a:cubicBezTo>
                <a:close/>
              </a:path>
            </a:pathLst>
          </a:custGeom>
          <a:solidFill>
            <a:schemeClr val="tx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t-EE"/>
          </a:p>
        </p:txBody>
      </p:sp>
      <p:sp>
        <p:nvSpPr>
          <p:cNvPr id="35" name="Vabakuju kujund 13">
            <a:extLst>
              <a:ext uri="{FF2B5EF4-FFF2-40B4-BE49-F238E27FC236}">
                <a16:creationId xmlns:a16="http://schemas.microsoft.com/office/drawing/2014/main" id="{BEA9AE90-9334-E531-C2D4-0E7DC16E97CA}"/>
              </a:ext>
            </a:extLst>
          </p:cNvPr>
          <p:cNvSpPr/>
          <p:nvPr/>
        </p:nvSpPr>
        <p:spPr>
          <a:xfrm>
            <a:off x="2349501" y="835659"/>
            <a:ext cx="3670300" cy="2616200"/>
          </a:xfrm>
          <a:custGeom>
            <a:avLst/>
            <a:gdLst>
              <a:gd name="connsiteX0" fmla="*/ 1835150 w 3670300"/>
              <a:gd name="connsiteY0" fmla="*/ 0 h 2616200"/>
              <a:gd name="connsiteX1" fmla="*/ 2725023 w 3670300"/>
              <a:gd name="connsiteY1" fmla="*/ 473142 h 2616200"/>
              <a:gd name="connsiteX2" fmla="*/ 2728417 w 3670300"/>
              <a:gd name="connsiteY2" fmla="*/ 478729 h 2616200"/>
              <a:gd name="connsiteX3" fmla="*/ 2813427 w 3670300"/>
              <a:gd name="connsiteY3" fmla="*/ 491703 h 2616200"/>
              <a:gd name="connsiteX4" fmla="*/ 3670300 w 3670300"/>
              <a:gd name="connsiteY4" fmla="*/ 1543050 h 2616200"/>
              <a:gd name="connsiteX5" fmla="*/ 2597150 w 3670300"/>
              <a:gd name="connsiteY5" fmla="*/ 2616200 h 2616200"/>
              <a:gd name="connsiteX6" fmla="*/ 1875589 w 3670300"/>
              <a:gd name="connsiteY6" fmla="*/ 2337415 h 2616200"/>
              <a:gd name="connsiteX7" fmla="*/ 1836063 w 3670300"/>
              <a:gd name="connsiteY7" fmla="*/ 2296935 h 2616200"/>
              <a:gd name="connsiteX8" fmla="*/ 1831982 w 3670300"/>
              <a:gd name="connsiteY8" fmla="*/ 2301882 h 2616200"/>
              <a:gd name="connsiteX9" fmla="*/ 1073150 w 3670300"/>
              <a:gd name="connsiteY9" fmla="*/ 2616200 h 2616200"/>
              <a:gd name="connsiteX10" fmla="*/ 0 w 3670300"/>
              <a:gd name="connsiteY10" fmla="*/ 1543050 h 2616200"/>
              <a:gd name="connsiteX11" fmla="*/ 856873 w 3670300"/>
              <a:gd name="connsiteY11" fmla="*/ 491703 h 2616200"/>
              <a:gd name="connsiteX12" fmla="*/ 942278 w 3670300"/>
              <a:gd name="connsiteY12" fmla="*/ 478669 h 2616200"/>
              <a:gd name="connsiteX13" fmla="*/ 945277 w 3670300"/>
              <a:gd name="connsiteY13" fmla="*/ 473142 h 2616200"/>
              <a:gd name="connsiteX14" fmla="*/ 1835150 w 3670300"/>
              <a:gd name="connsiteY14" fmla="*/ 0 h 261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670300" h="2616200">
                <a:moveTo>
                  <a:pt x="1835150" y="0"/>
                </a:moveTo>
                <a:cubicBezTo>
                  <a:pt x="2205578" y="0"/>
                  <a:pt x="2532170" y="187682"/>
                  <a:pt x="2725023" y="473142"/>
                </a:cubicBezTo>
                <a:lnTo>
                  <a:pt x="2728417" y="478729"/>
                </a:lnTo>
                <a:lnTo>
                  <a:pt x="2813427" y="491703"/>
                </a:lnTo>
                <a:cubicBezTo>
                  <a:pt x="3302443" y="591770"/>
                  <a:pt x="3670300" y="1024452"/>
                  <a:pt x="3670300" y="1543050"/>
                </a:cubicBezTo>
                <a:cubicBezTo>
                  <a:pt x="3670300" y="2135734"/>
                  <a:pt x="3189834" y="2616200"/>
                  <a:pt x="2597150" y="2616200"/>
                </a:cubicBezTo>
                <a:cubicBezTo>
                  <a:pt x="2319329" y="2616200"/>
                  <a:pt x="2066166" y="2510629"/>
                  <a:pt x="1875589" y="2337415"/>
                </a:cubicBezTo>
                <a:lnTo>
                  <a:pt x="1836063" y="2296935"/>
                </a:lnTo>
                <a:lnTo>
                  <a:pt x="1831982" y="2301882"/>
                </a:lnTo>
                <a:cubicBezTo>
                  <a:pt x="1637780" y="2496084"/>
                  <a:pt x="1369492" y="2616200"/>
                  <a:pt x="1073150" y="2616200"/>
                </a:cubicBezTo>
                <a:cubicBezTo>
                  <a:pt x="480466" y="2616200"/>
                  <a:pt x="0" y="2135734"/>
                  <a:pt x="0" y="1543050"/>
                </a:cubicBezTo>
                <a:cubicBezTo>
                  <a:pt x="0" y="1024452"/>
                  <a:pt x="367857" y="591770"/>
                  <a:pt x="856873" y="491703"/>
                </a:cubicBezTo>
                <a:lnTo>
                  <a:pt x="942278" y="478669"/>
                </a:lnTo>
                <a:lnTo>
                  <a:pt x="945277" y="473142"/>
                </a:lnTo>
                <a:cubicBezTo>
                  <a:pt x="1138130" y="187682"/>
                  <a:pt x="1464723" y="0"/>
                  <a:pt x="1835150" y="0"/>
                </a:cubicBezTo>
                <a:close/>
              </a:path>
            </a:pathLst>
          </a:custGeom>
          <a:solidFill>
            <a:schemeClr val="tx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t-EE"/>
          </a:p>
        </p:txBody>
      </p:sp>
      <p:sp>
        <p:nvSpPr>
          <p:cNvPr id="36" name="Vabakuju kujund 14">
            <a:extLst>
              <a:ext uri="{FF2B5EF4-FFF2-40B4-BE49-F238E27FC236}">
                <a16:creationId xmlns:a16="http://schemas.microsoft.com/office/drawing/2014/main" id="{D4FA14B0-F5CE-3C62-8260-39E81AE6BE68}"/>
              </a:ext>
            </a:extLst>
          </p:cNvPr>
          <p:cNvSpPr/>
          <p:nvPr/>
        </p:nvSpPr>
        <p:spPr>
          <a:xfrm>
            <a:off x="5454651" y="3611368"/>
            <a:ext cx="3670300" cy="2616200"/>
          </a:xfrm>
          <a:custGeom>
            <a:avLst/>
            <a:gdLst>
              <a:gd name="connsiteX0" fmla="*/ 1835150 w 3670300"/>
              <a:gd name="connsiteY0" fmla="*/ 0 h 2616200"/>
              <a:gd name="connsiteX1" fmla="*/ 2725023 w 3670300"/>
              <a:gd name="connsiteY1" fmla="*/ 473142 h 2616200"/>
              <a:gd name="connsiteX2" fmla="*/ 2728417 w 3670300"/>
              <a:gd name="connsiteY2" fmla="*/ 478729 h 2616200"/>
              <a:gd name="connsiteX3" fmla="*/ 2813427 w 3670300"/>
              <a:gd name="connsiteY3" fmla="*/ 491703 h 2616200"/>
              <a:gd name="connsiteX4" fmla="*/ 3670300 w 3670300"/>
              <a:gd name="connsiteY4" fmla="*/ 1543050 h 2616200"/>
              <a:gd name="connsiteX5" fmla="*/ 2597150 w 3670300"/>
              <a:gd name="connsiteY5" fmla="*/ 2616200 h 2616200"/>
              <a:gd name="connsiteX6" fmla="*/ 1875589 w 3670300"/>
              <a:gd name="connsiteY6" fmla="*/ 2337415 h 2616200"/>
              <a:gd name="connsiteX7" fmla="*/ 1836063 w 3670300"/>
              <a:gd name="connsiteY7" fmla="*/ 2296935 h 2616200"/>
              <a:gd name="connsiteX8" fmla="*/ 1831982 w 3670300"/>
              <a:gd name="connsiteY8" fmla="*/ 2301882 h 2616200"/>
              <a:gd name="connsiteX9" fmla="*/ 1073150 w 3670300"/>
              <a:gd name="connsiteY9" fmla="*/ 2616200 h 2616200"/>
              <a:gd name="connsiteX10" fmla="*/ 0 w 3670300"/>
              <a:gd name="connsiteY10" fmla="*/ 1543050 h 2616200"/>
              <a:gd name="connsiteX11" fmla="*/ 856873 w 3670300"/>
              <a:gd name="connsiteY11" fmla="*/ 491703 h 2616200"/>
              <a:gd name="connsiteX12" fmla="*/ 942278 w 3670300"/>
              <a:gd name="connsiteY12" fmla="*/ 478669 h 2616200"/>
              <a:gd name="connsiteX13" fmla="*/ 945277 w 3670300"/>
              <a:gd name="connsiteY13" fmla="*/ 473142 h 2616200"/>
              <a:gd name="connsiteX14" fmla="*/ 1835150 w 3670300"/>
              <a:gd name="connsiteY14" fmla="*/ 0 h 261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670300" h="2616200">
                <a:moveTo>
                  <a:pt x="1835150" y="0"/>
                </a:moveTo>
                <a:cubicBezTo>
                  <a:pt x="2205578" y="0"/>
                  <a:pt x="2532170" y="187682"/>
                  <a:pt x="2725023" y="473142"/>
                </a:cubicBezTo>
                <a:lnTo>
                  <a:pt x="2728417" y="478729"/>
                </a:lnTo>
                <a:lnTo>
                  <a:pt x="2813427" y="491703"/>
                </a:lnTo>
                <a:cubicBezTo>
                  <a:pt x="3302443" y="591770"/>
                  <a:pt x="3670300" y="1024452"/>
                  <a:pt x="3670300" y="1543050"/>
                </a:cubicBezTo>
                <a:cubicBezTo>
                  <a:pt x="3670300" y="2135734"/>
                  <a:pt x="3189834" y="2616200"/>
                  <a:pt x="2597150" y="2616200"/>
                </a:cubicBezTo>
                <a:cubicBezTo>
                  <a:pt x="2319329" y="2616200"/>
                  <a:pt x="2066166" y="2510629"/>
                  <a:pt x="1875589" y="2337415"/>
                </a:cubicBezTo>
                <a:lnTo>
                  <a:pt x="1836063" y="2296935"/>
                </a:lnTo>
                <a:lnTo>
                  <a:pt x="1831982" y="2301882"/>
                </a:lnTo>
                <a:cubicBezTo>
                  <a:pt x="1637780" y="2496084"/>
                  <a:pt x="1369492" y="2616200"/>
                  <a:pt x="1073150" y="2616200"/>
                </a:cubicBezTo>
                <a:cubicBezTo>
                  <a:pt x="480466" y="2616200"/>
                  <a:pt x="0" y="2135734"/>
                  <a:pt x="0" y="1543050"/>
                </a:cubicBezTo>
                <a:cubicBezTo>
                  <a:pt x="0" y="1024452"/>
                  <a:pt x="367857" y="591770"/>
                  <a:pt x="856873" y="491703"/>
                </a:cubicBezTo>
                <a:lnTo>
                  <a:pt x="942278" y="478669"/>
                </a:lnTo>
                <a:lnTo>
                  <a:pt x="945277" y="473142"/>
                </a:lnTo>
                <a:cubicBezTo>
                  <a:pt x="1138130" y="187682"/>
                  <a:pt x="1464723" y="0"/>
                  <a:pt x="1835150" y="0"/>
                </a:cubicBezTo>
                <a:close/>
              </a:path>
            </a:pathLst>
          </a:custGeom>
          <a:solidFill>
            <a:schemeClr val="tx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t-EE"/>
          </a:p>
        </p:txBody>
      </p:sp>
      <p:sp>
        <p:nvSpPr>
          <p:cNvPr id="37" name="Vabakuju kujund 15">
            <a:extLst>
              <a:ext uri="{FF2B5EF4-FFF2-40B4-BE49-F238E27FC236}">
                <a16:creationId xmlns:a16="http://schemas.microsoft.com/office/drawing/2014/main" id="{1EE8653F-77BB-EFE8-335E-BCC5E4AE4278}"/>
              </a:ext>
            </a:extLst>
          </p:cNvPr>
          <p:cNvSpPr/>
          <p:nvPr/>
        </p:nvSpPr>
        <p:spPr>
          <a:xfrm>
            <a:off x="8434187" y="995168"/>
            <a:ext cx="3670300" cy="2616200"/>
          </a:xfrm>
          <a:custGeom>
            <a:avLst/>
            <a:gdLst>
              <a:gd name="connsiteX0" fmla="*/ 1835150 w 3670300"/>
              <a:gd name="connsiteY0" fmla="*/ 0 h 2616200"/>
              <a:gd name="connsiteX1" fmla="*/ 2725023 w 3670300"/>
              <a:gd name="connsiteY1" fmla="*/ 473142 h 2616200"/>
              <a:gd name="connsiteX2" fmla="*/ 2728417 w 3670300"/>
              <a:gd name="connsiteY2" fmla="*/ 478729 h 2616200"/>
              <a:gd name="connsiteX3" fmla="*/ 2813427 w 3670300"/>
              <a:gd name="connsiteY3" fmla="*/ 491703 h 2616200"/>
              <a:gd name="connsiteX4" fmla="*/ 3670300 w 3670300"/>
              <a:gd name="connsiteY4" fmla="*/ 1543050 h 2616200"/>
              <a:gd name="connsiteX5" fmla="*/ 2597150 w 3670300"/>
              <a:gd name="connsiteY5" fmla="*/ 2616200 h 2616200"/>
              <a:gd name="connsiteX6" fmla="*/ 1875589 w 3670300"/>
              <a:gd name="connsiteY6" fmla="*/ 2337415 h 2616200"/>
              <a:gd name="connsiteX7" fmla="*/ 1836063 w 3670300"/>
              <a:gd name="connsiteY7" fmla="*/ 2296935 h 2616200"/>
              <a:gd name="connsiteX8" fmla="*/ 1831982 w 3670300"/>
              <a:gd name="connsiteY8" fmla="*/ 2301882 h 2616200"/>
              <a:gd name="connsiteX9" fmla="*/ 1073150 w 3670300"/>
              <a:gd name="connsiteY9" fmla="*/ 2616200 h 2616200"/>
              <a:gd name="connsiteX10" fmla="*/ 0 w 3670300"/>
              <a:gd name="connsiteY10" fmla="*/ 1543050 h 2616200"/>
              <a:gd name="connsiteX11" fmla="*/ 856873 w 3670300"/>
              <a:gd name="connsiteY11" fmla="*/ 491703 h 2616200"/>
              <a:gd name="connsiteX12" fmla="*/ 942278 w 3670300"/>
              <a:gd name="connsiteY12" fmla="*/ 478669 h 2616200"/>
              <a:gd name="connsiteX13" fmla="*/ 945277 w 3670300"/>
              <a:gd name="connsiteY13" fmla="*/ 473142 h 2616200"/>
              <a:gd name="connsiteX14" fmla="*/ 1835150 w 3670300"/>
              <a:gd name="connsiteY14" fmla="*/ 0 h 261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670300" h="2616200">
                <a:moveTo>
                  <a:pt x="1835150" y="0"/>
                </a:moveTo>
                <a:cubicBezTo>
                  <a:pt x="2205578" y="0"/>
                  <a:pt x="2532170" y="187682"/>
                  <a:pt x="2725023" y="473142"/>
                </a:cubicBezTo>
                <a:lnTo>
                  <a:pt x="2728417" y="478729"/>
                </a:lnTo>
                <a:lnTo>
                  <a:pt x="2813427" y="491703"/>
                </a:lnTo>
                <a:cubicBezTo>
                  <a:pt x="3302443" y="591770"/>
                  <a:pt x="3670300" y="1024452"/>
                  <a:pt x="3670300" y="1543050"/>
                </a:cubicBezTo>
                <a:cubicBezTo>
                  <a:pt x="3670300" y="2135734"/>
                  <a:pt x="3189834" y="2616200"/>
                  <a:pt x="2597150" y="2616200"/>
                </a:cubicBezTo>
                <a:cubicBezTo>
                  <a:pt x="2319329" y="2616200"/>
                  <a:pt x="2066166" y="2510629"/>
                  <a:pt x="1875589" y="2337415"/>
                </a:cubicBezTo>
                <a:lnTo>
                  <a:pt x="1836063" y="2296935"/>
                </a:lnTo>
                <a:lnTo>
                  <a:pt x="1831982" y="2301882"/>
                </a:lnTo>
                <a:cubicBezTo>
                  <a:pt x="1637780" y="2496084"/>
                  <a:pt x="1369492" y="2616200"/>
                  <a:pt x="1073150" y="2616200"/>
                </a:cubicBezTo>
                <a:cubicBezTo>
                  <a:pt x="480466" y="2616200"/>
                  <a:pt x="0" y="2135734"/>
                  <a:pt x="0" y="1543050"/>
                </a:cubicBezTo>
                <a:cubicBezTo>
                  <a:pt x="0" y="1024452"/>
                  <a:pt x="367857" y="591770"/>
                  <a:pt x="856873" y="491703"/>
                </a:cubicBezTo>
                <a:lnTo>
                  <a:pt x="942278" y="478669"/>
                </a:lnTo>
                <a:lnTo>
                  <a:pt x="945277" y="473142"/>
                </a:lnTo>
                <a:cubicBezTo>
                  <a:pt x="1138130" y="187682"/>
                  <a:pt x="1464723" y="0"/>
                  <a:pt x="1835150" y="0"/>
                </a:cubicBezTo>
                <a:close/>
              </a:path>
            </a:pathLst>
          </a:custGeom>
          <a:solidFill>
            <a:schemeClr val="tx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t-EE"/>
          </a:p>
        </p:txBody>
      </p:sp>
      <p:sp>
        <p:nvSpPr>
          <p:cNvPr id="38" name="Täht 5-tipuline 17">
            <a:extLst>
              <a:ext uri="{FF2B5EF4-FFF2-40B4-BE49-F238E27FC236}">
                <a16:creationId xmlns:a16="http://schemas.microsoft.com/office/drawing/2014/main" id="{03A6D7D3-1A71-3EA3-DD48-1085EE77F9BF}"/>
              </a:ext>
            </a:extLst>
          </p:cNvPr>
          <p:cNvSpPr/>
          <p:nvPr/>
        </p:nvSpPr>
        <p:spPr>
          <a:xfrm rot="2719165">
            <a:off x="1037590" y="-2945889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39" name="Täht 5-tipuline 18">
            <a:extLst>
              <a:ext uri="{FF2B5EF4-FFF2-40B4-BE49-F238E27FC236}">
                <a16:creationId xmlns:a16="http://schemas.microsoft.com/office/drawing/2014/main" id="{6C17C2E9-D253-BEDC-CAF2-1403094DDC8D}"/>
              </a:ext>
            </a:extLst>
          </p:cNvPr>
          <p:cNvSpPr/>
          <p:nvPr/>
        </p:nvSpPr>
        <p:spPr>
          <a:xfrm rot="14888110">
            <a:off x="1710690" y="-3479289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40" name="Täht 5-tipuline 19">
            <a:extLst>
              <a:ext uri="{FF2B5EF4-FFF2-40B4-BE49-F238E27FC236}">
                <a16:creationId xmlns:a16="http://schemas.microsoft.com/office/drawing/2014/main" id="{433392D4-AAC8-D125-3E24-D99278B4E577}"/>
              </a:ext>
            </a:extLst>
          </p:cNvPr>
          <p:cNvSpPr/>
          <p:nvPr/>
        </p:nvSpPr>
        <p:spPr>
          <a:xfrm rot="3537754">
            <a:off x="2110740" y="-2910964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41" name="Täht 5-tipuline 20">
            <a:extLst>
              <a:ext uri="{FF2B5EF4-FFF2-40B4-BE49-F238E27FC236}">
                <a16:creationId xmlns:a16="http://schemas.microsoft.com/office/drawing/2014/main" id="{BB333E21-D0BC-B58E-939A-9CC736F02E09}"/>
              </a:ext>
            </a:extLst>
          </p:cNvPr>
          <p:cNvSpPr/>
          <p:nvPr/>
        </p:nvSpPr>
        <p:spPr>
          <a:xfrm rot="19438217">
            <a:off x="1482090" y="-2307902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42" name="Täht 5-tipuline 21">
            <a:extLst>
              <a:ext uri="{FF2B5EF4-FFF2-40B4-BE49-F238E27FC236}">
                <a16:creationId xmlns:a16="http://schemas.microsoft.com/office/drawing/2014/main" id="{4ACDC546-F3CE-39D7-5DF6-169EB8396EF3}"/>
              </a:ext>
            </a:extLst>
          </p:cNvPr>
          <p:cNvSpPr/>
          <p:nvPr/>
        </p:nvSpPr>
        <p:spPr>
          <a:xfrm rot="19703771">
            <a:off x="1297940" y="-4143052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43" name="Täht 5-tipuline 22">
            <a:extLst>
              <a:ext uri="{FF2B5EF4-FFF2-40B4-BE49-F238E27FC236}">
                <a16:creationId xmlns:a16="http://schemas.microsoft.com/office/drawing/2014/main" id="{EC3AD2DF-639D-1B16-3120-DEA2EDDB8779}"/>
              </a:ext>
            </a:extLst>
          </p:cNvPr>
          <p:cNvSpPr/>
          <p:nvPr/>
        </p:nvSpPr>
        <p:spPr>
          <a:xfrm rot="17280288">
            <a:off x="2158365" y="-4022402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44" name="Täht 5-tipuline 23">
            <a:extLst>
              <a:ext uri="{FF2B5EF4-FFF2-40B4-BE49-F238E27FC236}">
                <a16:creationId xmlns:a16="http://schemas.microsoft.com/office/drawing/2014/main" id="{4216BAD7-2712-40E0-50BD-DBAF5956E551}"/>
              </a:ext>
            </a:extLst>
          </p:cNvPr>
          <p:cNvSpPr/>
          <p:nvPr/>
        </p:nvSpPr>
        <p:spPr>
          <a:xfrm rot="2016986">
            <a:off x="2856865" y="-3514214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45" name="Täht 5-tipuline 24">
            <a:extLst>
              <a:ext uri="{FF2B5EF4-FFF2-40B4-BE49-F238E27FC236}">
                <a16:creationId xmlns:a16="http://schemas.microsoft.com/office/drawing/2014/main" id="{B6E00900-3BCB-A5ED-1370-46BC50D45E4C}"/>
              </a:ext>
            </a:extLst>
          </p:cNvPr>
          <p:cNvSpPr/>
          <p:nvPr/>
        </p:nvSpPr>
        <p:spPr>
          <a:xfrm rot="18969507">
            <a:off x="4137561" y="-3868596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46" name="Täht 5-tipuline 25">
            <a:extLst>
              <a:ext uri="{FF2B5EF4-FFF2-40B4-BE49-F238E27FC236}">
                <a16:creationId xmlns:a16="http://schemas.microsoft.com/office/drawing/2014/main" id="{37E5ACAC-D112-70AE-7349-E2A550D38AE5}"/>
              </a:ext>
            </a:extLst>
          </p:cNvPr>
          <p:cNvSpPr/>
          <p:nvPr/>
        </p:nvSpPr>
        <p:spPr>
          <a:xfrm rot="2476558">
            <a:off x="3261261" y="-2876039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47" name="Täht 5-tipuline 26">
            <a:extLst>
              <a:ext uri="{FF2B5EF4-FFF2-40B4-BE49-F238E27FC236}">
                <a16:creationId xmlns:a16="http://schemas.microsoft.com/office/drawing/2014/main" id="{E75A1B53-808B-D018-9648-0462B09BCB8A}"/>
              </a:ext>
            </a:extLst>
          </p:cNvPr>
          <p:cNvSpPr/>
          <p:nvPr/>
        </p:nvSpPr>
        <p:spPr>
          <a:xfrm rot="1849339">
            <a:off x="4524911" y="-3156053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48" name="Täht 5-tipuline 27">
            <a:extLst>
              <a:ext uri="{FF2B5EF4-FFF2-40B4-BE49-F238E27FC236}">
                <a16:creationId xmlns:a16="http://schemas.microsoft.com/office/drawing/2014/main" id="{E5584BBD-C26E-4C73-F8F6-6F2447F16EC8}"/>
              </a:ext>
            </a:extLst>
          </p:cNvPr>
          <p:cNvSpPr/>
          <p:nvPr/>
        </p:nvSpPr>
        <p:spPr>
          <a:xfrm rot="1377534">
            <a:off x="6249258" y="-3221478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49" name="Täht 5-tipuline 28">
            <a:extLst>
              <a:ext uri="{FF2B5EF4-FFF2-40B4-BE49-F238E27FC236}">
                <a16:creationId xmlns:a16="http://schemas.microsoft.com/office/drawing/2014/main" id="{DF8A16BE-58F9-80C1-BA2F-99595D5B8FC9}"/>
              </a:ext>
            </a:extLst>
          </p:cNvPr>
          <p:cNvSpPr/>
          <p:nvPr/>
        </p:nvSpPr>
        <p:spPr>
          <a:xfrm rot="20943687">
            <a:off x="6954108" y="-3772246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50" name="Täht 5-tipuline 29">
            <a:extLst>
              <a:ext uri="{FF2B5EF4-FFF2-40B4-BE49-F238E27FC236}">
                <a16:creationId xmlns:a16="http://schemas.microsoft.com/office/drawing/2014/main" id="{44517C2E-A7A7-C493-4C30-7F639B36E675}"/>
              </a:ext>
            </a:extLst>
          </p:cNvPr>
          <p:cNvSpPr/>
          <p:nvPr/>
        </p:nvSpPr>
        <p:spPr>
          <a:xfrm rot="20024788">
            <a:off x="7581266" y="-3258513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51" name="Täht 5-tipuline 30">
            <a:extLst>
              <a:ext uri="{FF2B5EF4-FFF2-40B4-BE49-F238E27FC236}">
                <a16:creationId xmlns:a16="http://schemas.microsoft.com/office/drawing/2014/main" id="{4C3E7DDE-BED8-3FB4-A64F-9FD2BBEB703F}"/>
              </a:ext>
            </a:extLst>
          </p:cNvPr>
          <p:cNvSpPr/>
          <p:nvPr/>
        </p:nvSpPr>
        <p:spPr>
          <a:xfrm rot="1275807">
            <a:off x="6919183" y="-3035162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52" name="Täht 5-tipuline 31">
            <a:extLst>
              <a:ext uri="{FF2B5EF4-FFF2-40B4-BE49-F238E27FC236}">
                <a16:creationId xmlns:a16="http://schemas.microsoft.com/office/drawing/2014/main" id="{83FF46F5-7934-9066-C72B-4253439AE885}"/>
              </a:ext>
            </a:extLst>
          </p:cNvPr>
          <p:cNvSpPr/>
          <p:nvPr/>
        </p:nvSpPr>
        <p:spPr>
          <a:xfrm rot="18495627">
            <a:off x="5934933" y="-3733062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53" name="Täht 5-tipuline 32">
            <a:extLst>
              <a:ext uri="{FF2B5EF4-FFF2-40B4-BE49-F238E27FC236}">
                <a16:creationId xmlns:a16="http://schemas.microsoft.com/office/drawing/2014/main" id="{4CC950F9-3EC5-436B-6315-1C1A1127CB1C}"/>
              </a:ext>
            </a:extLst>
          </p:cNvPr>
          <p:cNvSpPr/>
          <p:nvPr/>
        </p:nvSpPr>
        <p:spPr>
          <a:xfrm rot="1799970">
            <a:off x="9033733" y="-3391880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54" name="Täht 5-tipuline 33">
            <a:extLst>
              <a:ext uri="{FF2B5EF4-FFF2-40B4-BE49-F238E27FC236}">
                <a16:creationId xmlns:a16="http://schemas.microsoft.com/office/drawing/2014/main" id="{50A21925-3DFD-D502-1CC5-53619B3CB4F2}"/>
              </a:ext>
            </a:extLst>
          </p:cNvPr>
          <p:cNvSpPr/>
          <p:nvPr/>
        </p:nvSpPr>
        <p:spPr>
          <a:xfrm rot="18430158">
            <a:off x="9783033" y="-2741978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55" name="Täht 5-tipuline 34">
            <a:extLst>
              <a:ext uri="{FF2B5EF4-FFF2-40B4-BE49-F238E27FC236}">
                <a16:creationId xmlns:a16="http://schemas.microsoft.com/office/drawing/2014/main" id="{A622AFCE-9D74-0BC1-AADB-10D4947B5DF8}"/>
              </a:ext>
            </a:extLst>
          </p:cNvPr>
          <p:cNvSpPr/>
          <p:nvPr/>
        </p:nvSpPr>
        <p:spPr>
          <a:xfrm rot="9487627">
            <a:off x="8782314" y="-2803824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56" name="Täht 5-tipuline 35">
            <a:extLst>
              <a:ext uri="{FF2B5EF4-FFF2-40B4-BE49-F238E27FC236}">
                <a16:creationId xmlns:a16="http://schemas.microsoft.com/office/drawing/2014/main" id="{F906AA1C-BE15-EA74-9AC7-2BFBF7037B27}"/>
              </a:ext>
            </a:extLst>
          </p:cNvPr>
          <p:cNvSpPr/>
          <p:nvPr/>
        </p:nvSpPr>
        <p:spPr>
          <a:xfrm rot="775368">
            <a:off x="10223764" y="-3258513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57" name="Täht 5-tipuline 36">
            <a:extLst>
              <a:ext uri="{FF2B5EF4-FFF2-40B4-BE49-F238E27FC236}">
                <a16:creationId xmlns:a16="http://schemas.microsoft.com/office/drawing/2014/main" id="{25090C0C-67A7-040D-DC81-CA8B71047C53}"/>
              </a:ext>
            </a:extLst>
          </p:cNvPr>
          <p:cNvSpPr/>
          <p:nvPr/>
        </p:nvSpPr>
        <p:spPr>
          <a:xfrm rot="283819">
            <a:off x="9233164" y="-3987477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58" name="Täht 5-tipuline 37">
            <a:extLst>
              <a:ext uri="{FF2B5EF4-FFF2-40B4-BE49-F238E27FC236}">
                <a16:creationId xmlns:a16="http://schemas.microsoft.com/office/drawing/2014/main" id="{E94654E6-0696-B405-9365-AE4E2C5AE4C8}"/>
              </a:ext>
            </a:extLst>
          </p:cNvPr>
          <p:cNvSpPr/>
          <p:nvPr/>
        </p:nvSpPr>
        <p:spPr>
          <a:xfrm rot="11418199">
            <a:off x="11722364" y="-3213836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63" name="Ristkülik 12">
            <a:extLst>
              <a:ext uri="{FF2B5EF4-FFF2-40B4-BE49-F238E27FC236}">
                <a16:creationId xmlns:a16="http://schemas.microsoft.com/office/drawing/2014/main" id="{B61A66E4-939C-FA1B-4F53-5021D4DE3AAE}"/>
              </a:ext>
            </a:extLst>
          </p:cNvPr>
          <p:cNvSpPr/>
          <p:nvPr/>
        </p:nvSpPr>
        <p:spPr>
          <a:xfrm rot="16200000">
            <a:off x="5620097" y="2270843"/>
            <a:ext cx="414628" cy="41462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E051FA18-0418-31D2-3654-3CFAE388D400}"/>
              </a:ext>
            </a:extLst>
          </p:cNvPr>
          <p:cNvSpPr/>
          <p:nvPr/>
        </p:nvSpPr>
        <p:spPr>
          <a:xfrm flipH="1">
            <a:off x="5620097" y="2797964"/>
            <a:ext cx="949039" cy="965783"/>
          </a:xfrm>
          <a:custGeom>
            <a:avLst/>
            <a:gdLst>
              <a:gd name="connsiteX0" fmla="*/ 414628 w 949039"/>
              <a:gd name="connsiteY0" fmla="*/ 551156 h 965783"/>
              <a:gd name="connsiteX1" fmla="*/ 0 w 949039"/>
              <a:gd name="connsiteY1" fmla="*/ 551156 h 965783"/>
              <a:gd name="connsiteX2" fmla="*/ 0 w 949039"/>
              <a:gd name="connsiteY2" fmla="*/ 965783 h 965783"/>
              <a:gd name="connsiteX3" fmla="*/ 414628 w 949039"/>
              <a:gd name="connsiteY3" fmla="*/ 965783 h 965783"/>
              <a:gd name="connsiteX4" fmla="*/ 949039 w 949039"/>
              <a:gd name="connsiteY4" fmla="*/ 551156 h 965783"/>
              <a:gd name="connsiteX5" fmla="*/ 534411 w 949039"/>
              <a:gd name="connsiteY5" fmla="*/ 551156 h 965783"/>
              <a:gd name="connsiteX6" fmla="*/ 534411 w 949039"/>
              <a:gd name="connsiteY6" fmla="*/ 965783 h 965783"/>
              <a:gd name="connsiteX7" fmla="*/ 949039 w 949039"/>
              <a:gd name="connsiteY7" fmla="*/ 965783 h 965783"/>
              <a:gd name="connsiteX8" fmla="*/ 949039 w 949039"/>
              <a:gd name="connsiteY8" fmla="*/ 0 h 965783"/>
              <a:gd name="connsiteX9" fmla="*/ 534411 w 949039"/>
              <a:gd name="connsiteY9" fmla="*/ 0 h 965783"/>
              <a:gd name="connsiteX10" fmla="*/ 534411 w 949039"/>
              <a:gd name="connsiteY10" fmla="*/ 414627 h 965783"/>
              <a:gd name="connsiteX11" fmla="*/ 949039 w 949039"/>
              <a:gd name="connsiteY11" fmla="*/ 414627 h 9657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9039" h="965783">
                <a:moveTo>
                  <a:pt x="414628" y="551156"/>
                </a:moveTo>
                <a:lnTo>
                  <a:pt x="0" y="551156"/>
                </a:lnTo>
                <a:lnTo>
                  <a:pt x="0" y="965783"/>
                </a:lnTo>
                <a:lnTo>
                  <a:pt x="414628" y="965783"/>
                </a:lnTo>
                <a:close/>
                <a:moveTo>
                  <a:pt x="949039" y="551156"/>
                </a:moveTo>
                <a:lnTo>
                  <a:pt x="534411" y="551156"/>
                </a:lnTo>
                <a:lnTo>
                  <a:pt x="534411" y="965783"/>
                </a:lnTo>
                <a:lnTo>
                  <a:pt x="949039" y="965783"/>
                </a:lnTo>
                <a:close/>
                <a:moveTo>
                  <a:pt x="949039" y="0"/>
                </a:moveTo>
                <a:lnTo>
                  <a:pt x="534411" y="0"/>
                </a:lnTo>
                <a:lnTo>
                  <a:pt x="534411" y="414627"/>
                </a:lnTo>
                <a:lnTo>
                  <a:pt x="949039" y="414627"/>
                </a:lnTo>
                <a:close/>
              </a:path>
            </a:pathLst>
          </a:cu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t-EE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415C2CB-CF78-CC38-B00D-4F297C04AEB0}"/>
              </a:ext>
            </a:extLst>
          </p:cNvPr>
          <p:cNvSpPr txBox="1"/>
          <p:nvPr/>
        </p:nvSpPr>
        <p:spPr>
          <a:xfrm>
            <a:off x="4051072" y="3876240"/>
            <a:ext cx="40870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 sz="2000" dirty="0">
                <a:latin typeface="Consolas" panose="020B0609020204030204" pitchFamily="49" charset="0"/>
              </a:rPr>
              <a:t>Light OS Technologies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27BEA47-1CEF-2FA4-AF21-52426FE9780E}"/>
              </a:ext>
            </a:extLst>
          </p:cNvPr>
          <p:cNvSpPr/>
          <p:nvPr/>
        </p:nvSpPr>
        <p:spPr>
          <a:xfrm>
            <a:off x="1218" y="0"/>
            <a:ext cx="12190782" cy="6917056"/>
          </a:xfrm>
          <a:prstGeom prst="rect">
            <a:avLst/>
          </a:prstGeom>
          <a:solidFill>
            <a:schemeClr val="bg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2" name="BootloaderInfo">
            <a:extLst>
              <a:ext uri="{FF2B5EF4-FFF2-40B4-BE49-F238E27FC236}">
                <a16:creationId xmlns:a16="http://schemas.microsoft.com/office/drawing/2014/main" id="{566FD901-841F-2F26-FBD0-8A8B4B77A287}"/>
              </a:ext>
            </a:extLst>
          </p:cNvPr>
          <p:cNvSpPr txBox="1"/>
          <p:nvPr/>
        </p:nvSpPr>
        <p:spPr>
          <a:xfrm>
            <a:off x="7620" y="6327583"/>
            <a:ext cx="26898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>
                <a:latin typeface="Consolas" panose="020B0609020204030204" pitchFamily="49" charset="0"/>
              </a:rPr>
              <a:t>Loader: LightBoot 3.0</a:t>
            </a:r>
          </a:p>
          <a:p>
            <a:r>
              <a:rPr lang="en-US" sz="700">
                <a:latin typeface="Consolas" panose="020B0609020204030204" pitchFamily="49" charset="0"/>
              </a:rPr>
              <a:t>Date: 2024-12-08</a:t>
            </a:r>
          </a:p>
          <a:p>
            <a:r>
              <a:rPr lang="en-US" sz="700">
                <a:latin typeface="Consolas" panose="020B0609020204030204" pitchFamily="49" charset="0"/>
              </a:rPr>
              <a:t>Boot delay: 1 second(s)</a:t>
            </a:r>
          </a:p>
          <a:p>
            <a:r>
              <a:rPr lang="en-US" sz="700">
                <a:latin typeface="Consolas" panose="020B0609020204030204" pitchFamily="49" charset="0"/>
              </a:rPr>
              <a:t>Macros disabled</a:t>
            </a:r>
            <a:endParaRPr lang="et-EE" sz="700" dirty="0">
              <a:latin typeface="Consolas" panose="020B0609020204030204" pitchFamily="49" charset="0"/>
            </a:endParaRPr>
          </a:p>
        </p:txBody>
      </p:sp>
      <p:sp>
        <p:nvSpPr>
          <p:cNvPr id="5" name="Bootdelay" hidden="1">
            <a:extLst>
              <a:ext uri="{FF2B5EF4-FFF2-40B4-BE49-F238E27FC236}">
                <a16:creationId xmlns:a16="http://schemas.microsoft.com/office/drawing/2014/main" id="{C6A24544-8C55-8626-478D-F355BD1A1D37}"/>
              </a:ext>
            </a:extLst>
          </p:cNvPr>
          <p:cNvSpPr txBox="1"/>
          <p:nvPr/>
        </p:nvSpPr>
        <p:spPr>
          <a:xfrm>
            <a:off x="1" y="6902970"/>
            <a:ext cx="1043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/>
              <a:t>1</a:t>
            </a:r>
            <a:endParaRPr lang="et-EE" dirty="0"/>
          </a:p>
        </p:txBody>
      </p:sp>
    </p:spTree>
    <p:controls>
      <mc:AlternateContent xmlns:mc="http://schemas.openxmlformats.org/markup-compatibility/2006">
        <mc:Choice xmlns:v="urn:schemas-microsoft-com:vml" Requires="v">
          <p:control name="Label1" r:id="rId3" imgW="9360" imgH="47520"/>
        </mc:Choice>
        <mc:Fallback>
          <p:control name="Label1" r:id="rId3" imgW="9360" imgH="47520">
            <p:pic>
              <p:nvPicPr>
                <p:cNvPr id="4" name="Label1" hidden="1">
                  <a:extLst>
                    <a:ext uri="{FF2B5EF4-FFF2-40B4-BE49-F238E27FC236}">
                      <a16:creationId xmlns:a16="http://schemas.microsoft.com/office/drawing/2014/main" id="{D16D3839-0AB2-4804-97E4-75C1EC9E0030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-1" y="-1"/>
                  <a:ext cx="12700" cy="45719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192389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16" grpId="0"/>
      <p:bldP spid="63" grpId="0" animBg="1"/>
      <p:bldP spid="68" grpId="0" animBg="1"/>
      <p:bldP spid="67" grpId="0"/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 name="Slide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>
            <a:extLst>
              <a:ext uri="{FF2B5EF4-FFF2-40B4-BE49-F238E27FC236}">
                <a16:creationId xmlns:a16="http://schemas.microsoft.com/office/drawing/2014/main" id="{4F803C98-1DCC-D1B4-BF31-731878024564}"/>
              </a:ext>
            </a:extLst>
          </p:cNvPr>
          <p:cNvSpPr txBox="1"/>
          <p:nvPr/>
        </p:nvSpPr>
        <p:spPr>
          <a:xfrm>
            <a:off x="1580072" y="-369332"/>
            <a:ext cx="9031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 dirty="0">
                <a:solidFill>
                  <a:srgbClr val="00B0F0"/>
                </a:solidFill>
                <a:latin typeface="Consolas" panose="020B0609020204030204" pitchFamily="49" charset="0"/>
              </a:rPr>
              <a:t>/Users directory</a:t>
            </a:r>
            <a:endParaRPr lang="en-US" dirty="0">
              <a:solidFill>
                <a:srgbClr val="00B0F0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/Users/Admin/Desktop/." hidden="1">
            <a:extLst>
              <a:ext uri="{FF2B5EF4-FFF2-40B4-BE49-F238E27FC236}">
                <a16:creationId xmlns:a16="http://schemas.microsoft.com/office/drawing/2014/main" id="{C4A72C61-F20C-41D7-D203-150C05D3CBBA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t-EE"/>
          </a:p>
        </p:txBody>
      </p:sp>
      <p:grpSp>
        <p:nvGrpSpPr>
          <p:cNvPr id="59" name="/Users/Admin/Desktop/Theme.thm" hidden="1">
            <a:extLst>
              <a:ext uri="{FF2B5EF4-FFF2-40B4-BE49-F238E27FC236}">
                <a16:creationId xmlns:a16="http://schemas.microsoft.com/office/drawing/2014/main" id="{3B0B7FBC-E533-A13B-F89B-DBF0FAFA3EBE}"/>
              </a:ext>
            </a:extLst>
          </p:cNvPr>
          <p:cNvGrpSpPr/>
          <p:nvPr/>
        </p:nvGrpSpPr>
        <p:grpSpPr>
          <a:xfrm>
            <a:off x="0" y="0"/>
            <a:ext cx="0" cy="0"/>
            <a:chOff x="3813267" y="1964055"/>
            <a:chExt cx="4565466" cy="3199616"/>
          </a:xfrm>
        </p:grpSpPr>
        <p:sp>
          <p:nvSpPr>
            <p:cNvPr id="60" name="WindowFrame" hidden="1">
              <a:extLst>
                <a:ext uri="{FF2B5EF4-FFF2-40B4-BE49-F238E27FC236}">
                  <a16:creationId xmlns:a16="http://schemas.microsoft.com/office/drawing/2014/main" id="{064E1131-F2BA-1A98-0E90-0070368A589E}"/>
                </a:ext>
              </a:extLst>
            </p:cNvPr>
            <p:cNvSpPr/>
            <p:nvPr/>
          </p:nvSpPr>
          <p:spPr>
            <a:xfrm>
              <a:off x="3813267" y="1964055"/>
              <a:ext cx="4565466" cy="3199616"/>
            </a:xfrm>
            <a:prstGeom prst="rect">
              <a:avLst/>
            </a:prstGeom>
            <a:noFill/>
            <a:ln w="19050" cap="rnd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1" name="Window" hidden="1">
              <a:extLst>
                <a:ext uri="{FF2B5EF4-FFF2-40B4-BE49-F238E27FC236}">
                  <a16:creationId xmlns:a16="http://schemas.microsoft.com/office/drawing/2014/main" id="{EC5C94E5-BBB4-C3D1-2A9A-7ACEC8AB7AD2}"/>
                </a:ext>
              </a:extLst>
            </p:cNvPr>
            <p:cNvSpPr/>
            <p:nvPr/>
          </p:nvSpPr>
          <p:spPr>
            <a:xfrm>
              <a:off x="3901943" y="2255633"/>
              <a:ext cx="4357129" cy="2789703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 w="38100">
                    <a:noFill/>
                  </a:ln>
                  <a:effectLst/>
                  <a:uLnTx/>
                  <a:uFillTx/>
                  <a:latin typeface="Candara" panose="020E0502030303020204" pitchFamily="34" charset="0"/>
                </a:rPr>
                <a:t>Borderless [Trafficlight]</a:t>
              </a:r>
            </a:p>
          </p:txBody>
        </p:sp>
        <p:sp>
          <p:nvSpPr>
            <p:cNvPr id="62" name="WindowTitle" hidden="1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471FB32C-9659-C363-4994-40ED9076F001}"/>
                </a:ext>
              </a:extLst>
            </p:cNvPr>
            <p:cNvSpPr txBox="1"/>
            <p:nvPr/>
          </p:nvSpPr>
          <p:spPr>
            <a:xfrm>
              <a:off x="3901944" y="1973518"/>
              <a:ext cx="4355599" cy="276999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6200000" scaled="0"/>
            </a:gradFill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120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ndara" panose="020E0502030303020204" pitchFamily="34" charset="0"/>
                </a:rPr>
                <a:t>Window title</a:t>
              </a:r>
            </a:p>
          </p:txBody>
        </p:sp>
        <p:sp>
          <p:nvSpPr>
            <p:cNvPr id="63" name="Close" hidden="1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E45E5EF1-3E49-30D5-8DA1-613DB1F8D486}"/>
                </a:ext>
              </a:extLst>
            </p:cNvPr>
            <p:cNvSpPr/>
            <p:nvPr/>
          </p:nvSpPr>
          <p:spPr>
            <a:xfrm>
              <a:off x="3981849" y="2039443"/>
              <a:ext cx="110297" cy="137273"/>
            </a:xfrm>
            <a:prstGeom prst="ellipse">
              <a:avLst/>
            </a:prstGeom>
            <a:solidFill>
              <a:srgbClr val="FF0000"/>
            </a:solidFill>
            <a:ln w="6350" cap="rnd" cmpd="sng" algn="ctr">
              <a:solidFill>
                <a:schemeClr val="bg1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4" name="Handle" hidden="1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0BFB9164-B30A-9693-111D-E7C33B0EE74A}"/>
                </a:ext>
              </a:extLst>
            </p:cNvPr>
            <p:cNvSpPr/>
            <p:nvPr/>
          </p:nvSpPr>
          <p:spPr>
            <a:xfrm>
              <a:off x="8268051" y="5061296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5" name="Minimize" hidden="1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9E27068E-FF56-D83E-7DFB-F1F0CD20697D}"/>
                </a:ext>
              </a:extLst>
            </p:cNvPr>
            <p:cNvSpPr/>
            <p:nvPr/>
          </p:nvSpPr>
          <p:spPr>
            <a:xfrm>
              <a:off x="4140378" y="2038194"/>
              <a:ext cx="110297" cy="138523"/>
            </a:xfrm>
            <a:prstGeom prst="ellipse">
              <a:avLst/>
            </a:prstGeom>
            <a:solidFill>
              <a:schemeClr val="accent1"/>
            </a:solidFill>
            <a:ln w="6350" cap="rnd" cmpd="sng" algn="ctr">
              <a:solidFill>
                <a:schemeClr val="bg1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</p:grpSp>
      <p:sp>
        <p:nvSpPr>
          <p:cNvPr id="69" name="/Users/Admin/Desktop/a/." hidden="1">
            <a:extLst>
              <a:ext uri="{FF2B5EF4-FFF2-40B4-BE49-F238E27FC236}">
                <a16:creationId xmlns:a16="http://schemas.microsoft.com/office/drawing/2014/main" id="{C430C60E-ACDD-EB9B-D591-0259F43FBBD0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70" name="/Users/Admin/Desktop/b/." hidden="1">
            <a:extLst>
              <a:ext uri="{FF2B5EF4-FFF2-40B4-BE49-F238E27FC236}">
                <a16:creationId xmlns:a16="http://schemas.microsoft.com/office/drawing/2014/main" id="{C75C57A7-B65C-3F05-74E7-83E408B188FA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71" name="/Users/Admin/Desktop/c/." hidden="1">
            <a:extLst>
              <a:ext uri="{FF2B5EF4-FFF2-40B4-BE49-F238E27FC236}">
                <a16:creationId xmlns:a16="http://schemas.microsoft.com/office/drawing/2014/main" id="{F9A87AEE-3E3E-6E68-3EF1-EEF951EDBC9F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72" name="/Users/Admin/Desktop/d/." hidden="1">
            <a:extLst>
              <a:ext uri="{FF2B5EF4-FFF2-40B4-BE49-F238E27FC236}">
                <a16:creationId xmlns:a16="http://schemas.microsoft.com/office/drawing/2014/main" id="{FCEF4C8A-8583-9902-3FF7-00EEEDAACC1E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73" name="/Users/Admin/Desktop/e/." hidden="1">
            <a:extLst>
              <a:ext uri="{FF2B5EF4-FFF2-40B4-BE49-F238E27FC236}">
                <a16:creationId xmlns:a16="http://schemas.microsoft.com/office/drawing/2014/main" id="{8278EEA3-55DD-E9A7-E532-F97CC8C78E5B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74" name="/Users/Admin/Desktop/f/." hidden="1">
            <a:extLst>
              <a:ext uri="{FF2B5EF4-FFF2-40B4-BE49-F238E27FC236}">
                <a16:creationId xmlns:a16="http://schemas.microsoft.com/office/drawing/2014/main" id="{CFC69132-68F9-1567-E4E2-457DA2E97B7D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75" name="/Users/Admin/Desktop/g/." hidden="1">
            <a:extLst>
              <a:ext uri="{FF2B5EF4-FFF2-40B4-BE49-F238E27FC236}">
                <a16:creationId xmlns:a16="http://schemas.microsoft.com/office/drawing/2014/main" id="{1D3E898D-A2B0-62CE-4D62-1441B0F4FB72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76" name="/Users/Admin/Desktop/h/." hidden="1">
            <a:extLst>
              <a:ext uri="{FF2B5EF4-FFF2-40B4-BE49-F238E27FC236}">
                <a16:creationId xmlns:a16="http://schemas.microsoft.com/office/drawing/2014/main" id="{E45B285F-99F7-5E6F-C52F-021B355745AF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77" name="/Users/Admin/Desktop/i/." hidden="1">
            <a:extLst>
              <a:ext uri="{FF2B5EF4-FFF2-40B4-BE49-F238E27FC236}">
                <a16:creationId xmlns:a16="http://schemas.microsoft.com/office/drawing/2014/main" id="{5ED3756E-473F-FF2C-C56A-3B311DD0227D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78" name="/Users/Admin/Desktop/j/." hidden="1">
            <a:extLst>
              <a:ext uri="{FF2B5EF4-FFF2-40B4-BE49-F238E27FC236}">
                <a16:creationId xmlns:a16="http://schemas.microsoft.com/office/drawing/2014/main" id="{5ABCF69D-E24D-CD35-C490-51E347A7A6B7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79" name="/Users/Admin/Desktop/k/." hidden="1">
            <a:extLst>
              <a:ext uri="{FF2B5EF4-FFF2-40B4-BE49-F238E27FC236}">
                <a16:creationId xmlns:a16="http://schemas.microsoft.com/office/drawing/2014/main" id="{34AC2738-6549-47A3-BF30-255C7F927998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80" name="/Users/Admin/Desktop/l/." hidden="1">
            <a:extLst>
              <a:ext uri="{FF2B5EF4-FFF2-40B4-BE49-F238E27FC236}">
                <a16:creationId xmlns:a16="http://schemas.microsoft.com/office/drawing/2014/main" id="{4E91C659-FFF7-A3EC-2C38-BBF26172FE92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81" name="/Users/Admin/Desktop/m/." hidden="1">
            <a:extLst>
              <a:ext uri="{FF2B5EF4-FFF2-40B4-BE49-F238E27FC236}">
                <a16:creationId xmlns:a16="http://schemas.microsoft.com/office/drawing/2014/main" id="{36081C39-A5C2-D915-DA05-3BAD0E55F1A4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82" name="/Users/Admin/Desktop/n/." hidden="1">
            <a:extLst>
              <a:ext uri="{FF2B5EF4-FFF2-40B4-BE49-F238E27FC236}">
                <a16:creationId xmlns:a16="http://schemas.microsoft.com/office/drawing/2014/main" id="{DB4DEDDC-C849-46B1-BFEC-05AFA7111CC8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83" name="/Users/Admin/Desktop/o/." hidden="1">
            <a:extLst>
              <a:ext uri="{FF2B5EF4-FFF2-40B4-BE49-F238E27FC236}">
                <a16:creationId xmlns:a16="http://schemas.microsoft.com/office/drawing/2014/main" id="{C99BE753-7943-BDC3-24B3-D046ED565214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84" name="/Users/Admin/Desktop/p/." hidden="1">
            <a:extLst>
              <a:ext uri="{FF2B5EF4-FFF2-40B4-BE49-F238E27FC236}">
                <a16:creationId xmlns:a16="http://schemas.microsoft.com/office/drawing/2014/main" id="{308DDAA7-7011-DD30-0452-09E9AEF348A4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85" name="/Users/Admin/Desktop/q/." hidden="1">
            <a:extLst>
              <a:ext uri="{FF2B5EF4-FFF2-40B4-BE49-F238E27FC236}">
                <a16:creationId xmlns:a16="http://schemas.microsoft.com/office/drawing/2014/main" id="{DD77B4AA-FB83-DF17-B137-F2BB383DE435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86" name="/Users/Admin/Desktop/r/." hidden="1">
            <a:extLst>
              <a:ext uri="{FF2B5EF4-FFF2-40B4-BE49-F238E27FC236}">
                <a16:creationId xmlns:a16="http://schemas.microsoft.com/office/drawing/2014/main" id="{7987B8FB-038D-D876-6DB2-1C578C4C48C9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87" name="/Users/Admin/Desktop/s/." hidden="1">
            <a:extLst>
              <a:ext uri="{FF2B5EF4-FFF2-40B4-BE49-F238E27FC236}">
                <a16:creationId xmlns:a16="http://schemas.microsoft.com/office/drawing/2014/main" id="{2982853D-5B9F-1D6F-30EA-1581CBDA5B8E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88" name="/Users/Admin/Desktop/t/." hidden="1">
            <a:extLst>
              <a:ext uri="{FF2B5EF4-FFF2-40B4-BE49-F238E27FC236}">
                <a16:creationId xmlns:a16="http://schemas.microsoft.com/office/drawing/2014/main" id="{021FA3B3-F664-6808-AED1-25BC2F2302AA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89" name="/Users/Admin/Desktop/u/." hidden="1">
            <a:extLst>
              <a:ext uri="{FF2B5EF4-FFF2-40B4-BE49-F238E27FC236}">
                <a16:creationId xmlns:a16="http://schemas.microsoft.com/office/drawing/2014/main" id="{18C6A0D9-688A-FDB1-C399-648F37DFF021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90" name="/Users/Admin/Desktop/v/." hidden="1">
            <a:extLst>
              <a:ext uri="{FF2B5EF4-FFF2-40B4-BE49-F238E27FC236}">
                <a16:creationId xmlns:a16="http://schemas.microsoft.com/office/drawing/2014/main" id="{13B89853-7085-2C1F-0CF6-7CABAA98E35A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91" name="/Users/Admin/Desktop/w/." hidden="1">
            <a:extLst>
              <a:ext uri="{FF2B5EF4-FFF2-40B4-BE49-F238E27FC236}">
                <a16:creationId xmlns:a16="http://schemas.microsoft.com/office/drawing/2014/main" id="{7618267F-8BD3-1ECC-C98B-489E0DFE15C9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92" name="/Users/Admin/Desktop/x/." hidden="1">
            <a:extLst>
              <a:ext uri="{FF2B5EF4-FFF2-40B4-BE49-F238E27FC236}">
                <a16:creationId xmlns:a16="http://schemas.microsoft.com/office/drawing/2014/main" id="{B94485DB-40F9-A8F1-51D3-7E35864FEC05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93" name="/Users/Admin/Desktop/y/." hidden="1">
            <a:extLst>
              <a:ext uri="{FF2B5EF4-FFF2-40B4-BE49-F238E27FC236}">
                <a16:creationId xmlns:a16="http://schemas.microsoft.com/office/drawing/2014/main" id="{A6BFDE7F-19E2-75A5-CDC6-BCED83C36033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94" name="/Users/Admin/Desktop/z/." hidden="1">
            <a:extLst>
              <a:ext uri="{FF2B5EF4-FFF2-40B4-BE49-F238E27FC236}">
                <a16:creationId xmlns:a16="http://schemas.microsoft.com/office/drawing/2014/main" id="{37DE204F-63AE-B244-E87F-79B0FE122AFA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166" name="/Users/Test16/Desktop/." hidden="1">
            <a:extLst>
              <a:ext uri="{FF2B5EF4-FFF2-40B4-BE49-F238E27FC236}">
                <a16:creationId xmlns:a16="http://schemas.microsoft.com/office/drawing/2014/main" id="{736666FE-7B04-A017-C590-07C50D58F159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224" name="/Users/Test18/Background.png" hidden="1">
            <a:extLst>
              <a:ext uri="{FF2B5EF4-FFF2-40B4-BE49-F238E27FC236}">
                <a16:creationId xmlns:a16="http://schemas.microsoft.com/office/drawing/2014/main" id="{CD2B4389-43EE-D085-D618-17C6C10CD201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227" name="/Users/Test19/Background.png" hidden="1">
            <a:extLst>
              <a:ext uri="{FF2B5EF4-FFF2-40B4-BE49-F238E27FC236}">
                <a16:creationId xmlns:a16="http://schemas.microsoft.com/office/drawing/2014/main" id="{B7D27F32-78F6-4C2E-0759-02CECE60B983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230" name="/Users/Test20/Background.png" hidden="1">
            <a:extLst>
              <a:ext uri="{FF2B5EF4-FFF2-40B4-BE49-F238E27FC236}">
                <a16:creationId xmlns:a16="http://schemas.microsoft.com/office/drawing/2014/main" id="{6F0C626D-A304-12A0-442C-3A1092475F27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231" name="/Users/Test1/Password.txt" hidden="1">
            <a:extLst>
              <a:ext uri="{FF2B5EF4-FFF2-40B4-BE49-F238E27FC236}">
                <a16:creationId xmlns:a16="http://schemas.microsoft.com/office/drawing/2014/main" id="{80E262A8-C1B8-69BF-0D5B-8C6730199174}"/>
              </a:ext>
            </a:extLst>
          </p:cNvPr>
          <p:cNvSpPr txBox="1"/>
          <p:nvPr/>
        </p:nvSpPr>
        <p:spPr>
          <a:xfrm>
            <a:off x="0" y="0"/>
            <a:ext cx="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232" name="/Users/Test1/Theme.txt" hidden="1">
            <a:extLst>
              <a:ext uri="{FF2B5EF4-FFF2-40B4-BE49-F238E27FC236}">
                <a16:creationId xmlns:a16="http://schemas.microsoft.com/office/drawing/2014/main" id="{F7CD9660-5101-1E0D-9372-1A800CCAD9FB}"/>
              </a:ext>
            </a:extLst>
          </p:cNvPr>
          <p:cNvSpPr txBox="1"/>
          <p:nvPr/>
        </p:nvSpPr>
        <p:spPr>
          <a:xfrm>
            <a:off x="0" y="0"/>
            <a:ext cx="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t-EE"/>
              <a:t>0</a:t>
            </a:r>
          </a:p>
        </p:txBody>
      </p:sp>
      <p:sp>
        <p:nvSpPr>
          <p:cNvPr id="233" name="/Users/Test1/Background.png" hidden="1">
            <a:extLst>
              <a:ext uri="{FF2B5EF4-FFF2-40B4-BE49-F238E27FC236}">
                <a16:creationId xmlns:a16="http://schemas.microsoft.com/office/drawing/2014/main" id="{A2954DAC-44F4-EDFE-3512-1BBE5EBCE25D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234" name="/Users/Test2/Password.txt" hidden="1">
            <a:extLst>
              <a:ext uri="{FF2B5EF4-FFF2-40B4-BE49-F238E27FC236}">
                <a16:creationId xmlns:a16="http://schemas.microsoft.com/office/drawing/2014/main" id="{85A5EE8B-4C8A-E3D1-51FD-9C64332D8CF5}"/>
              </a:ext>
            </a:extLst>
          </p:cNvPr>
          <p:cNvSpPr txBox="1"/>
          <p:nvPr/>
        </p:nvSpPr>
        <p:spPr>
          <a:xfrm>
            <a:off x="0" y="0"/>
            <a:ext cx="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235" name="/Users/Test2/Theme.txt" hidden="1">
            <a:extLst>
              <a:ext uri="{FF2B5EF4-FFF2-40B4-BE49-F238E27FC236}">
                <a16:creationId xmlns:a16="http://schemas.microsoft.com/office/drawing/2014/main" id="{3C5548F3-047D-32ED-7602-327A4D338410}"/>
              </a:ext>
            </a:extLst>
          </p:cNvPr>
          <p:cNvSpPr txBox="1"/>
          <p:nvPr/>
        </p:nvSpPr>
        <p:spPr>
          <a:xfrm>
            <a:off x="0" y="0"/>
            <a:ext cx="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t-EE"/>
              <a:t>0</a:t>
            </a:r>
          </a:p>
        </p:txBody>
      </p:sp>
      <p:sp>
        <p:nvSpPr>
          <p:cNvPr id="236" name="/Users/Test2/Background.png" hidden="1">
            <a:extLst>
              <a:ext uri="{FF2B5EF4-FFF2-40B4-BE49-F238E27FC236}">
                <a16:creationId xmlns:a16="http://schemas.microsoft.com/office/drawing/2014/main" id="{B4B405B3-CF97-7E90-8482-19C9C269346E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237" name="/Users/Test3/Password.txt" hidden="1">
            <a:extLst>
              <a:ext uri="{FF2B5EF4-FFF2-40B4-BE49-F238E27FC236}">
                <a16:creationId xmlns:a16="http://schemas.microsoft.com/office/drawing/2014/main" id="{F93F13A4-F8EE-7B8E-5A89-3C2883DB01D7}"/>
              </a:ext>
            </a:extLst>
          </p:cNvPr>
          <p:cNvSpPr txBox="1"/>
          <p:nvPr/>
        </p:nvSpPr>
        <p:spPr>
          <a:xfrm>
            <a:off x="0" y="0"/>
            <a:ext cx="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238" name="/Users/Test3/Theme.txt" hidden="1">
            <a:extLst>
              <a:ext uri="{FF2B5EF4-FFF2-40B4-BE49-F238E27FC236}">
                <a16:creationId xmlns:a16="http://schemas.microsoft.com/office/drawing/2014/main" id="{33EE644A-4742-5EB0-085D-028444DC4B26}"/>
              </a:ext>
            </a:extLst>
          </p:cNvPr>
          <p:cNvSpPr txBox="1"/>
          <p:nvPr/>
        </p:nvSpPr>
        <p:spPr>
          <a:xfrm>
            <a:off x="0" y="0"/>
            <a:ext cx="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t-EE"/>
              <a:t>0</a:t>
            </a:r>
          </a:p>
        </p:txBody>
      </p:sp>
      <p:sp>
        <p:nvSpPr>
          <p:cNvPr id="239" name="/Users/Test3/Background.png" hidden="1">
            <a:extLst>
              <a:ext uri="{FF2B5EF4-FFF2-40B4-BE49-F238E27FC236}">
                <a16:creationId xmlns:a16="http://schemas.microsoft.com/office/drawing/2014/main" id="{B0BF8E19-B81A-E8DC-8E62-899F33FDADF8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240" name="/Users/Test4/Password.txt" hidden="1">
            <a:extLst>
              <a:ext uri="{FF2B5EF4-FFF2-40B4-BE49-F238E27FC236}">
                <a16:creationId xmlns:a16="http://schemas.microsoft.com/office/drawing/2014/main" id="{15AE3C0A-9401-FE35-88D1-E1CB3E42701A}"/>
              </a:ext>
            </a:extLst>
          </p:cNvPr>
          <p:cNvSpPr txBox="1"/>
          <p:nvPr/>
        </p:nvSpPr>
        <p:spPr>
          <a:xfrm>
            <a:off x="0" y="0"/>
            <a:ext cx="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241" name="/Users/Test4/Theme.txt" hidden="1">
            <a:extLst>
              <a:ext uri="{FF2B5EF4-FFF2-40B4-BE49-F238E27FC236}">
                <a16:creationId xmlns:a16="http://schemas.microsoft.com/office/drawing/2014/main" id="{12E32999-48BB-4FEE-D8FE-0BC048E34961}"/>
              </a:ext>
            </a:extLst>
          </p:cNvPr>
          <p:cNvSpPr txBox="1"/>
          <p:nvPr/>
        </p:nvSpPr>
        <p:spPr>
          <a:xfrm>
            <a:off x="0" y="0"/>
            <a:ext cx="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t-EE"/>
              <a:t>0</a:t>
            </a:r>
          </a:p>
        </p:txBody>
      </p:sp>
      <p:sp>
        <p:nvSpPr>
          <p:cNvPr id="242" name="/Users/Test4/Background.png" hidden="1">
            <a:extLst>
              <a:ext uri="{FF2B5EF4-FFF2-40B4-BE49-F238E27FC236}">
                <a16:creationId xmlns:a16="http://schemas.microsoft.com/office/drawing/2014/main" id="{7B009FC7-C318-BBF5-3FCE-A95B637EA377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243" name="/Users/Test5/Password.txt" hidden="1">
            <a:extLst>
              <a:ext uri="{FF2B5EF4-FFF2-40B4-BE49-F238E27FC236}">
                <a16:creationId xmlns:a16="http://schemas.microsoft.com/office/drawing/2014/main" id="{F6B52D5D-886B-B44E-B57A-75FF2A550747}"/>
              </a:ext>
            </a:extLst>
          </p:cNvPr>
          <p:cNvSpPr txBox="1"/>
          <p:nvPr/>
        </p:nvSpPr>
        <p:spPr>
          <a:xfrm>
            <a:off x="0" y="0"/>
            <a:ext cx="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245" name="/Users/Test5/Background.png" hidden="1">
            <a:extLst>
              <a:ext uri="{FF2B5EF4-FFF2-40B4-BE49-F238E27FC236}">
                <a16:creationId xmlns:a16="http://schemas.microsoft.com/office/drawing/2014/main" id="{5F299F87-FFEA-F60F-767C-4D83CFD0DDCA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246" name="/Users/Test6/Password.txt" hidden="1">
            <a:extLst>
              <a:ext uri="{FF2B5EF4-FFF2-40B4-BE49-F238E27FC236}">
                <a16:creationId xmlns:a16="http://schemas.microsoft.com/office/drawing/2014/main" id="{CA63E8C9-5DDB-31F0-6CBC-DA3FB3CAECA9}"/>
              </a:ext>
            </a:extLst>
          </p:cNvPr>
          <p:cNvSpPr txBox="1"/>
          <p:nvPr/>
        </p:nvSpPr>
        <p:spPr>
          <a:xfrm>
            <a:off x="0" y="0"/>
            <a:ext cx="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247" name="/Users/Test6/Theme.txt" hidden="1">
            <a:extLst>
              <a:ext uri="{FF2B5EF4-FFF2-40B4-BE49-F238E27FC236}">
                <a16:creationId xmlns:a16="http://schemas.microsoft.com/office/drawing/2014/main" id="{888D6FF4-0A45-B904-05C0-0A80EAEEDFDC}"/>
              </a:ext>
            </a:extLst>
          </p:cNvPr>
          <p:cNvSpPr txBox="1"/>
          <p:nvPr/>
        </p:nvSpPr>
        <p:spPr>
          <a:xfrm>
            <a:off x="0" y="0"/>
            <a:ext cx="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t-EE"/>
              <a:t>0</a:t>
            </a:r>
          </a:p>
        </p:txBody>
      </p:sp>
      <p:sp>
        <p:nvSpPr>
          <p:cNvPr id="248" name="/Users/Test6/Background.png" hidden="1">
            <a:extLst>
              <a:ext uri="{FF2B5EF4-FFF2-40B4-BE49-F238E27FC236}">
                <a16:creationId xmlns:a16="http://schemas.microsoft.com/office/drawing/2014/main" id="{E78318C2-C5F7-808B-5E27-E4392F332FC8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249" name="/Users/Test7/Password.txt" hidden="1">
            <a:extLst>
              <a:ext uri="{FF2B5EF4-FFF2-40B4-BE49-F238E27FC236}">
                <a16:creationId xmlns:a16="http://schemas.microsoft.com/office/drawing/2014/main" id="{0B22DC9A-D27B-CE6C-8048-FC9035CA2BDD}"/>
              </a:ext>
            </a:extLst>
          </p:cNvPr>
          <p:cNvSpPr txBox="1"/>
          <p:nvPr/>
        </p:nvSpPr>
        <p:spPr>
          <a:xfrm>
            <a:off x="0" y="0"/>
            <a:ext cx="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250" name="/Users/Test7/Theme.txt" hidden="1">
            <a:extLst>
              <a:ext uri="{FF2B5EF4-FFF2-40B4-BE49-F238E27FC236}">
                <a16:creationId xmlns:a16="http://schemas.microsoft.com/office/drawing/2014/main" id="{2822B18D-4390-251C-5DD8-ACA8667F7F1A}"/>
              </a:ext>
            </a:extLst>
          </p:cNvPr>
          <p:cNvSpPr txBox="1"/>
          <p:nvPr/>
        </p:nvSpPr>
        <p:spPr>
          <a:xfrm>
            <a:off x="0" y="0"/>
            <a:ext cx="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t-EE"/>
              <a:t>0</a:t>
            </a:r>
          </a:p>
        </p:txBody>
      </p:sp>
      <p:sp>
        <p:nvSpPr>
          <p:cNvPr id="251" name="/Users/Test7/Background.png" hidden="1">
            <a:extLst>
              <a:ext uri="{FF2B5EF4-FFF2-40B4-BE49-F238E27FC236}">
                <a16:creationId xmlns:a16="http://schemas.microsoft.com/office/drawing/2014/main" id="{59367A3F-4B0B-8E74-E818-AAF9393EF68A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255" name="/Users/Test9/Password.txt" hidden="1">
            <a:extLst>
              <a:ext uri="{FF2B5EF4-FFF2-40B4-BE49-F238E27FC236}">
                <a16:creationId xmlns:a16="http://schemas.microsoft.com/office/drawing/2014/main" id="{64637DE3-9E07-0C22-EDBF-D362817033F7}"/>
              </a:ext>
            </a:extLst>
          </p:cNvPr>
          <p:cNvSpPr txBox="1"/>
          <p:nvPr/>
        </p:nvSpPr>
        <p:spPr>
          <a:xfrm>
            <a:off x="0" y="0"/>
            <a:ext cx="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256" name="/Users/Test9/Theme.txt" hidden="1">
            <a:extLst>
              <a:ext uri="{FF2B5EF4-FFF2-40B4-BE49-F238E27FC236}">
                <a16:creationId xmlns:a16="http://schemas.microsoft.com/office/drawing/2014/main" id="{042EEDA2-629F-B60B-C798-8949BDCA5F86}"/>
              </a:ext>
            </a:extLst>
          </p:cNvPr>
          <p:cNvSpPr txBox="1"/>
          <p:nvPr/>
        </p:nvSpPr>
        <p:spPr>
          <a:xfrm>
            <a:off x="0" y="0"/>
            <a:ext cx="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t-EE"/>
              <a:t>0</a:t>
            </a:r>
          </a:p>
        </p:txBody>
      </p:sp>
      <p:sp>
        <p:nvSpPr>
          <p:cNvPr id="257" name="/Users/Test9/Background.png" hidden="1">
            <a:extLst>
              <a:ext uri="{FF2B5EF4-FFF2-40B4-BE49-F238E27FC236}">
                <a16:creationId xmlns:a16="http://schemas.microsoft.com/office/drawing/2014/main" id="{4B54DEC5-925D-E1A4-B654-58DF083A1E9B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258" name="/Users/Test10/Password.txt" hidden="1">
            <a:extLst>
              <a:ext uri="{FF2B5EF4-FFF2-40B4-BE49-F238E27FC236}">
                <a16:creationId xmlns:a16="http://schemas.microsoft.com/office/drawing/2014/main" id="{E48C6B68-3355-189C-72C5-8B37C941626C}"/>
              </a:ext>
            </a:extLst>
          </p:cNvPr>
          <p:cNvSpPr txBox="1"/>
          <p:nvPr/>
        </p:nvSpPr>
        <p:spPr>
          <a:xfrm>
            <a:off x="0" y="0"/>
            <a:ext cx="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259" name="/Users/Test10/Theme.txt" hidden="1">
            <a:extLst>
              <a:ext uri="{FF2B5EF4-FFF2-40B4-BE49-F238E27FC236}">
                <a16:creationId xmlns:a16="http://schemas.microsoft.com/office/drawing/2014/main" id="{AB848477-43CB-F908-BCD2-7E53DECC1D1F}"/>
              </a:ext>
            </a:extLst>
          </p:cNvPr>
          <p:cNvSpPr txBox="1"/>
          <p:nvPr/>
        </p:nvSpPr>
        <p:spPr>
          <a:xfrm>
            <a:off x="0" y="0"/>
            <a:ext cx="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t-EE"/>
              <a:t>0</a:t>
            </a:r>
          </a:p>
        </p:txBody>
      </p:sp>
      <p:sp>
        <p:nvSpPr>
          <p:cNvPr id="260" name="/Users/Test10/Background.png" hidden="1">
            <a:extLst>
              <a:ext uri="{FF2B5EF4-FFF2-40B4-BE49-F238E27FC236}">
                <a16:creationId xmlns:a16="http://schemas.microsoft.com/office/drawing/2014/main" id="{D9766563-1534-A356-42A1-975C3ADCBA39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261" name="/Users/Test11/Password.txt" hidden="1">
            <a:extLst>
              <a:ext uri="{FF2B5EF4-FFF2-40B4-BE49-F238E27FC236}">
                <a16:creationId xmlns:a16="http://schemas.microsoft.com/office/drawing/2014/main" id="{332C4A8D-1965-F322-15A0-538E39660ABB}"/>
              </a:ext>
            </a:extLst>
          </p:cNvPr>
          <p:cNvSpPr txBox="1"/>
          <p:nvPr/>
        </p:nvSpPr>
        <p:spPr>
          <a:xfrm>
            <a:off x="0" y="0"/>
            <a:ext cx="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262" name="/Users/Test11/Theme.txt" hidden="1">
            <a:extLst>
              <a:ext uri="{FF2B5EF4-FFF2-40B4-BE49-F238E27FC236}">
                <a16:creationId xmlns:a16="http://schemas.microsoft.com/office/drawing/2014/main" id="{A7D2BDDF-6182-0BE6-FBD1-B6D573286B16}"/>
              </a:ext>
            </a:extLst>
          </p:cNvPr>
          <p:cNvSpPr txBox="1"/>
          <p:nvPr/>
        </p:nvSpPr>
        <p:spPr>
          <a:xfrm>
            <a:off x="0" y="0"/>
            <a:ext cx="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t-EE"/>
              <a:t>0</a:t>
            </a:r>
          </a:p>
        </p:txBody>
      </p:sp>
      <p:sp>
        <p:nvSpPr>
          <p:cNvPr id="263" name="/Users/Test11/Background.png" hidden="1">
            <a:extLst>
              <a:ext uri="{FF2B5EF4-FFF2-40B4-BE49-F238E27FC236}">
                <a16:creationId xmlns:a16="http://schemas.microsoft.com/office/drawing/2014/main" id="{888256D6-FC8E-7A83-71DE-72EDACB285F4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264" name="/Users/Test12/Password.txt" hidden="1">
            <a:extLst>
              <a:ext uri="{FF2B5EF4-FFF2-40B4-BE49-F238E27FC236}">
                <a16:creationId xmlns:a16="http://schemas.microsoft.com/office/drawing/2014/main" id="{6E4E4E1E-6412-6960-E085-AD4367DF3EC4}"/>
              </a:ext>
            </a:extLst>
          </p:cNvPr>
          <p:cNvSpPr txBox="1"/>
          <p:nvPr/>
        </p:nvSpPr>
        <p:spPr>
          <a:xfrm>
            <a:off x="0" y="0"/>
            <a:ext cx="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265" name="/Users/Test12/Theme.txt" hidden="1">
            <a:extLst>
              <a:ext uri="{FF2B5EF4-FFF2-40B4-BE49-F238E27FC236}">
                <a16:creationId xmlns:a16="http://schemas.microsoft.com/office/drawing/2014/main" id="{CD82F0FC-6701-7606-1947-58E4E81C6706}"/>
              </a:ext>
            </a:extLst>
          </p:cNvPr>
          <p:cNvSpPr txBox="1"/>
          <p:nvPr/>
        </p:nvSpPr>
        <p:spPr>
          <a:xfrm>
            <a:off x="0" y="0"/>
            <a:ext cx="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t-EE"/>
              <a:t>0</a:t>
            </a:r>
          </a:p>
        </p:txBody>
      </p:sp>
      <p:sp>
        <p:nvSpPr>
          <p:cNvPr id="266" name="/Users/Test12/Background.png" hidden="1">
            <a:extLst>
              <a:ext uri="{FF2B5EF4-FFF2-40B4-BE49-F238E27FC236}">
                <a16:creationId xmlns:a16="http://schemas.microsoft.com/office/drawing/2014/main" id="{AD8DFD73-609E-68A4-1D59-43B13618924C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267" name="/Users/Test13/Password.txt" hidden="1">
            <a:extLst>
              <a:ext uri="{FF2B5EF4-FFF2-40B4-BE49-F238E27FC236}">
                <a16:creationId xmlns:a16="http://schemas.microsoft.com/office/drawing/2014/main" id="{7298C4E3-59F7-DEBB-E135-97B70C41F919}"/>
              </a:ext>
            </a:extLst>
          </p:cNvPr>
          <p:cNvSpPr txBox="1"/>
          <p:nvPr/>
        </p:nvSpPr>
        <p:spPr>
          <a:xfrm>
            <a:off x="0" y="0"/>
            <a:ext cx="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268" name="/Users/Test13/Theme.txt" hidden="1">
            <a:extLst>
              <a:ext uri="{FF2B5EF4-FFF2-40B4-BE49-F238E27FC236}">
                <a16:creationId xmlns:a16="http://schemas.microsoft.com/office/drawing/2014/main" id="{E70FBE8B-DC28-E1CC-E5D8-27F0F941545F}"/>
              </a:ext>
            </a:extLst>
          </p:cNvPr>
          <p:cNvSpPr txBox="1"/>
          <p:nvPr/>
        </p:nvSpPr>
        <p:spPr>
          <a:xfrm>
            <a:off x="0" y="0"/>
            <a:ext cx="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t-EE"/>
              <a:t>0</a:t>
            </a:r>
          </a:p>
        </p:txBody>
      </p:sp>
      <p:sp>
        <p:nvSpPr>
          <p:cNvPr id="269" name="/Users/Test13/Background.png" hidden="1">
            <a:extLst>
              <a:ext uri="{FF2B5EF4-FFF2-40B4-BE49-F238E27FC236}">
                <a16:creationId xmlns:a16="http://schemas.microsoft.com/office/drawing/2014/main" id="{F6A094CC-9E40-49B6-FA7F-BDE4C05350B1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270" name="/Users/Test14/Password.txt" hidden="1">
            <a:extLst>
              <a:ext uri="{FF2B5EF4-FFF2-40B4-BE49-F238E27FC236}">
                <a16:creationId xmlns:a16="http://schemas.microsoft.com/office/drawing/2014/main" id="{F5873E7B-B177-0A27-39AE-1EAC07ABF025}"/>
              </a:ext>
            </a:extLst>
          </p:cNvPr>
          <p:cNvSpPr txBox="1"/>
          <p:nvPr/>
        </p:nvSpPr>
        <p:spPr>
          <a:xfrm>
            <a:off x="0" y="0"/>
            <a:ext cx="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273" name="/Users/Test15/Password.txt" hidden="1">
            <a:extLst>
              <a:ext uri="{FF2B5EF4-FFF2-40B4-BE49-F238E27FC236}">
                <a16:creationId xmlns:a16="http://schemas.microsoft.com/office/drawing/2014/main" id="{3502E1DB-8665-CD8C-0E6A-BB25E583FC82}"/>
              </a:ext>
            </a:extLst>
          </p:cNvPr>
          <p:cNvSpPr txBox="1"/>
          <p:nvPr/>
        </p:nvSpPr>
        <p:spPr>
          <a:xfrm>
            <a:off x="0" y="0"/>
            <a:ext cx="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274" name="/Users/Test15/Theme.txt" hidden="1">
            <a:extLst>
              <a:ext uri="{FF2B5EF4-FFF2-40B4-BE49-F238E27FC236}">
                <a16:creationId xmlns:a16="http://schemas.microsoft.com/office/drawing/2014/main" id="{D5A170B9-D7E0-9C38-D882-32A3C336CD7C}"/>
              </a:ext>
            </a:extLst>
          </p:cNvPr>
          <p:cNvSpPr txBox="1"/>
          <p:nvPr/>
        </p:nvSpPr>
        <p:spPr>
          <a:xfrm>
            <a:off x="0" y="0"/>
            <a:ext cx="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t-EE"/>
              <a:t>0</a:t>
            </a:r>
          </a:p>
        </p:txBody>
      </p:sp>
      <p:sp>
        <p:nvSpPr>
          <p:cNvPr id="275" name="/Users/Test15/Background.png" hidden="1">
            <a:extLst>
              <a:ext uri="{FF2B5EF4-FFF2-40B4-BE49-F238E27FC236}">
                <a16:creationId xmlns:a16="http://schemas.microsoft.com/office/drawing/2014/main" id="{6A4F2920-82E0-9DB9-9C9A-E3331C4DBC5A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276" name="/Users/Test16/Password.txt" hidden="1">
            <a:extLst>
              <a:ext uri="{FF2B5EF4-FFF2-40B4-BE49-F238E27FC236}">
                <a16:creationId xmlns:a16="http://schemas.microsoft.com/office/drawing/2014/main" id="{609DCD85-0A92-07A8-73CC-C6B93B979AFF}"/>
              </a:ext>
            </a:extLst>
          </p:cNvPr>
          <p:cNvSpPr txBox="1"/>
          <p:nvPr/>
        </p:nvSpPr>
        <p:spPr>
          <a:xfrm>
            <a:off x="0" y="0"/>
            <a:ext cx="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277" name="/Users/Test16/Theme.txt" hidden="1">
            <a:extLst>
              <a:ext uri="{FF2B5EF4-FFF2-40B4-BE49-F238E27FC236}">
                <a16:creationId xmlns:a16="http://schemas.microsoft.com/office/drawing/2014/main" id="{E427689A-52EF-2A67-04AE-6AF6B81E93A2}"/>
              </a:ext>
            </a:extLst>
          </p:cNvPr>
          <p:cNvSpPr txBox="1"/>
          <p:nvPr/>
        </p:nvSpPr>
        <p:spPr>
          <a:xfrm>
            <a:off x="0" y="0"/>
            <a:ext cx="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t-EE"/>
              <a:t>0</a:t>
            </a:r>
          </a:p>
        </p:txBody>
      </p:sp>
      <p:sp>
        <p:nvSpPr>
          <p:cNvPr id="278" name="/Users/Test16/Background.png" hidden="1">
            <a:extLst>
              <a:ext uri="{FF2B5EF4-FFF2-40B4-BE49-F238E27FC236}">
                <a16:creationId xmlns:a16="http://schemas.microsoft.com/office/drawing/2014/main" id="{CE7EDA5A-B024-6FA2-C3CE-19BBD47F5C9D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279" name="/Users/Test17/Password.txt" hidden="1">
            <a:extLst>
              <a:ext uri="{FF2B5EF4-FFF2-40B4-BE49-F238E27FC236}">
                <a16:creationId xmlns:a16="http://schemas.microsoft.com/office/drawing/2014/main" id="{056DAC00-2662-E1D2-5BE9-7584E0D05215}"/>
              </a:ext>
            </a:extLst>
          </p:cNvPr>
          <p:cNvSpPr txBox="1"/>
          <p:nvPr/>
        </p:nvSpPr>
        <p:spPr>
          <a:xfrm>
            <a:off x="0" y="0"/>
            <a:ext cx="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280" name="/Users/Test17/Theme.txt" hidden="1">
            <a:extLst>
              <a:ext uri="{FF2B5EF4-FFF2-40B4-BE49-F238E27FC236}">
                <a16:creationId xmlns:a16="http://schemas.microsoft.com/office/drawing/2014/main" id="{8028B756-7E90-6BAC-B729-1841534988C4}"/>
              </a:ext>
            </a:extLst>
          </p:cNvPr>
          <p:cNvSpPr txBox="1"/>
          <p:nvPr/>
        </p:nvSpPr>
        <p:spPr>
          <a:xfrm>
            <a:off x="0" y="0"/>
            <a:ext cx="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t-EE"/>
              <a:t>0</a:t>
            </a:r>
          </a:p>
        </p:txBody>
      </p:sp>
      <p:sp>
        <p:nvSpPr>
          <p:cNvPr id="281" name="/Users/Test17/Background.png" hidden="1">
            <a:extLst>
              <a:ext uri="{FF2B5EF4-FFF2-40B4-BE49-F238E27FC236}">
                <a16:creationId xmlns:a16="http://schemas.microsoft.com/office/drawing/2014/main" id="{C5FA809D-49F0-1CAC-EB49-EDFD5FD07958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282" name="/Users/Test18/Password.txt" hidden="1">
            <a:extLst>
              <a:ext uri="{FF2B5EF4-FFF2-40B4-BE49-F238E27FC236}">
                <a16:creationId xmlns:a16="http://schemas.microsoft.com/office/drawing/2014/main" id="{89DA9116-344C-B2A0-07F5-560E2D7C0C65}"/>
              </a:ext>
            </a:extLst>
          </p:cNvPr>
          <p:cNvSpPr txBox="1"/>
          <p:nvPr/>
        </p:nvSpPr>
        <p:spPr>
          <a:xfrm>
            <a:off x="0" y="0"/>
            <a:ext cx="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283" name="/Users/Test18/Theme.txt" hidden="1">
            <a:extLst>
              <a:ext uri="{FF2B5EF4-FFF2-40B4-BE49-F238E27FC236}">
                <a16:creationId xmlns:a16="http://schemas.microsoft.com/office/drawing/2014/main" id="{2D12B8FC-52CC-46DC-F206-4F289C95BC77}"/>
              </a:ext>
            </a:extLst>
          </p:cNvPr>
          <p:cNvSpPr txBox="1"/>
          <p:nvPr/>
        </p:nvSpPr>
        <p:spPr>
          <a:xfrm>
            <a:off x="0" y="0"/>
            <a:ext cx="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t-EE"/>
              <a:t>0</a:t>
            </a:r>
          </a:p>
        </p:txBody>
      </p:sp>
      <p:sp>
        <p:nvSpPr>
          <p:cNvPr id="284" name="/Users/Test18/Background.png" hidden="1">
            <a:extLst>
              <a:ext uri="{FF2B5EF4-FFF2-40B4-BE49-F238E27FC236}">
                <a16:creationId xmlns:a16="http://schemas.microsoft.com/office/drawing/2014/main" id="{E087AC98-E6FB-5FF2-1FB9-707F4D58EA7B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285" name="/Users/Test19/Password.txt" hidden="1">
            <a:extLst>
              <a:ext uri="{FF2B5EF4-FFF2-40B4-BE49-F238E27FC236}">
                <a16:creationId xmlns:a16="http://schemas.microsoft.com/office/drawing/2014/main" id="{C3F90F7F-4C11-ACFF-E6FD-AE8DDD582601}"/>
              </a:ext>
            </a:extLst>
          </p:cNvPr>
          <p:cNvSpPr txBox="1"/>
          <p:nvPr/>
        </p:nvSpPr>
        <p:spPr>
          <a:xfrm>
            <a:off x="0" y="0"/>
            <a:ext cx="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286" name="/Users/Test19/Theme.txt" hidden="1">
            <a:extLst>
              <a:ext uri="{FF2B5EF4-FFF2-40B4-BE49-F238E27FC236}">
                <a16:creationId xmlns:a16="http://schemas.microsoft.com/office/drawing/2014/main" id="{1E2B06B8-C2D7-358A-C473-B939D3653671}"/>
              </a:ext>
            </a:extLst>
          </p:cNvPr>
          <p:cNvSpPr txBox="1"/>
          <p:nvPr/>
        </p:nvSpPr>
        <p:spPr>
          <a:xfrm>
            <a:off x="0" y="0"/>
            <a:ext cx="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t-EE"/>
              <a:t>0</a:t>
            </a:r>
          </a:p>
        </p:txBody>
      </p:sp>
      <p:sp>
        <p:nvSpPr>
          <p:cNvPr id="287" name="/Users/Test19/Background.png" hidden="1">
            <a:extLst>
              <a:ext uri="{FF2B5EF4-FFF2-40B4-BE49-F238E27FC236}">
                <a16:creationId xmlns:a16="http://schemas.microsoft.com/office/drawing/2014/main" id="{B9910B54-9B1F-025B-6DBA-0877141A1110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288" name="/Users/Test20/Password.txt" hidden="1">
            <a:extLst>
              <a:ext uri="{FF2B5EF4-FFF2-40B4-BE49-F238E27FC236}">
                <a16:creationId xmlns:a16="http://schemas.microsoft.com/office/drawing/2014/main" id="{A24D2C4E-4406-7203-4294-F7122C642024}"/>
              </a:ext>
            </a:extLst>
          </p:cNvPr>
          <p:cNvSpPr txBox="1"/>
          <p:nvPr/>
        </p:nvSpPr>
        <p:spPr>
          <a:xfrm>
            <a:off x="0" y="0"/>
            <a:ext cx="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289" name="/Users/Test20/Theme.txt" hidden="1">
            <a:extLst>
              <a:ext uri="{FF2B5EF4-FFF2-40B4-BE49-F238E27FC236}">
                <a16:creationId xmlns:a16="http://schemas.microsoft.com/office/drawing/2014/main" id="{C08DA2F6-A560-C332-7315-BB93A5418F43}"/>
              </a:ext>
            </a:extLst>
          </p:cNvPr>
          <p:cNvSpPr txBox="1"/>
          <p:nvPr/>
        </p:nvSpPr>
        <p:spPr>
          <a:xfrm>
            <a:off x="0" y="0"/>
            <a:ext cx="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t-EE"/>
              <a:t>0</a:t>
            </a:r>
          </a:p>
        </p:txBody>
      </p:sp>
      <p:sp>
        <p:nvSpPr>
          <p:cNvPr id="290" name="/Users/Test20/Background.png" hidden="1">
            <a:extLst>
              <a:ext uri="{FF2B5EF4-FFF2-40B4-BE49-F238E27FC236}">
                <a16:creationId xmlns:a16="http://schemas.microsoft.com/office/drawing/2014/main" id="{11D5A700-245D-1E5C-5F84-3B72F5300E90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298" name="/Users/Test23/Password.txt" hidden="1">
            <a:extLst>
              <a:ext uri="{FF2B5EF4-FFF2-40B4-BE49-F238E27FC236}">
                <a16:creationId xmlns:a16="http://schemas.microsoft.com/office/drawing/2014/main" id="{26B1BCEF-2E46-F772-0F75-B1652D1FC097}"/>
              </a:ext>
            </a:extLst>
          </p:cNvPr>
          <p:cNvSpPr txBox="1"/>
          <p:nvPr/>
        </p:nvSpPr>
        <p:spPr>
          <a:xfrm>
            <a:off x="0" y="0"/>
            <a:ext cx="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299" name="/Users/Test23/Theme.txt" hidden="1">
            <a:extLst>
              <a:ext uri="{FF2B5EF4-FFF2-40B4-BE49-F238E27FC236}">
                <a16:creationId xmlns:a16="http://schemas.microsoft.com/office/drawing/2014/main" id="{E756BB28-1434-A2E8-C09F-7AFCD3C70FDA}"/>
              </a:ext>
            </a:extLst>
          </p:cNvPr>
          <p:cNvSpPr txBox="1"/>
          <p:nvPr/>
        </p:nvSpPr>
        <p:spPr>
          <a:xfrm>
            <a:off x="0" y="0"/>
            <a:ext cx="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t-EE"/>
              <a:t>0</a:t>
            </a:r>
          </a:p>
        </p:txBody>
      </p:sp>
      <p:sp>
        <p:nvSpPr>
          <p:cNvPr id="300" name="/Users/Test23/Background.png" hidden="1">
            <a:extLst>
              <a:ext uri="{FF2B5EF4-FFF2-40B4-BE49-F238E27FC236}">
                <a16:creationId xmlns:a16="http://schemas.microsoft.com/office/drawing/2014/main" id="{6DDE85D1-56EC-E513-6360-435024CB744A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301" name="/Users/Test24/Password.txt" hidden="1">
            <a:extLst>
              <a:ext uri="{FF2B5EF4-FFF2-40B4-BE49-F238E27FC236}">
                <a16:creationId xmlns:a16="http://schemas.microsoft.com/office/drawing/2014/main" id="{594247D4-46CF-B92E-7535-E920C93C4902}"/>
              </a:ext>
            </a:extLst>
          </p:cNvPr>
          <p:cNvSpPr txBox="1"/>
          <p:nvPr/>
        </p:nvSpPr>
        <p:spPr>
          <a:xfrm>
            <a:off x="0" y="0"/>
            <a:ext cx="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302" name="/Users/Test24/Theme.txt" hidden="1">
            <a:extLst>
              <a:ext uri="{FF2B5EF4-FFF2-40B4-BE49-F238E27FC236}">
                <a16:creationId xmlns:a16="http://schemas.microsoft.com/office/drawing/2014/main" id="{662CB981-2604-3654-D492-A22D4CBF8F80}"/>
              </a:ext>
            </a:extLst>
          </p:cNvPr>
          <p:cNvSpPr txBox="1"/>
          <p:nvPr/>
        </p:nvSpPr>
        <p:spPr>
          <a:xfrm>
            <a:off x="0" y="0"/>
            <a:ext cx="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t-EE"/>
              <a:t>0</a:t>
            </a:r>
          </a:p>
        </p:txBody>
      </p:sp>
      <p:sp>
        <p:nvSpPr>
          <p:cNvPr id="303" name="/Users/Test24/Background.png" hidden="1">
            <a:extLst>
              <a:ext uri="{FF2B5EF4-FFF2-40B4-BE49-F238E27FC236}">
                <a16:creationId xmlns:a16="http://schemas.microsoft.com/office/drawing/2014/main" id="{7C11CA60-5C98-4DB9-C811-AC483E8D5D85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349" name="/Users/Test40/Password.txt" hidden="1">
            <a:extLst>
              <a:ext uri="{FF2B5EF4-FFF2-40B4-BE49-F238E27FC236}">
                <a16:creationId xmlns:a16="http://schemas.microsoft.com/office/drawing/2014/main" id="{C81EB642-9953-CD39-0E63-B9A3E20B3839}"/>
              </a:ext>
            </a:extLst>
          </p:cNvPr>
          <p:cNvSpPr txBox="1"/>
          <p:nvPr/>
        </p:nvSpPr>
        <p:spPr>
          <a:xfrm>
            <a:off x="0" y="0"/>
            <a:ext cx="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354" name="/Users/Test5/Theme.txt" hidden="1">
            <a:extLst>
              <a:ext uri="{FF2B5EF4-FFF2-40B4-BE49-F238E27FC236}">
                <a16:creationId xmlns:a16="http://schemas.microsoft.com/office/drawing/2014/main" id="{A5C39781-BBA3-E386-EC6C-197D542800E7}"/>
              </a:ext>
            </a:extLst>
          </p:cNvPr>
          <p:cNvSpPr txBox="1"/>
          <p:nvPr/>
        </p:nvSpPr>
        <p:spPr>
          <a:xfrm>
            <a:off x="0" y="0"/>
            <a:ext cx="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t-EE"/>
              <a:t>0</a:t>
            </a:r>
          </a:p>
        </p:txBody>
      </p:sp>
      <p:sp>
        <p:nvSpPr>
          <p:cNvPr id="185" name="/Users/Test5/Background.png" hidden="1">
            <a:extLst>
              <a:ext uri="{FF2B5EF4-FFF2-40B4-BE49-F238E27FC236}">
                <a16:creationId xmlns:a16="http://schemas.microsoft.com/office/drawing/2014/main" id="{DBD5246D-0707-1252-1083-F69B6EB3BF15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355" name="/Users/Test5/Desktop/." hidden="1">
            <a:extLst>
              <a:ext uri="{FF2B5EF4-FFF2-40B4-BE49-F238E27FC236}">
                <a16:creationId xmlns:a16="http://schemas.microsoft.com/office/drawing/2014/main" id="{6E5660A2-AEEA-BA76-2AF7-00E5E7B3D6DE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395" name="/Users/Test40/Theme.txt" hidden="1">
            <a:extLst>
              <a:ext uri="{FF2B5EF4-FFF2-40B4-BE49-F238E27FC236}">
                <a16:creationId xmlns:a16="http://schemas.microsoft.com/office/drawing/2014/main" id="{75A740E3-C569-B83C-B1B2-8CC80FB29BE8}"/>
              </a:ext>
            </a:extLst>
          </p:cNvPr>
          <p:cNvSpPr txBox="1"/>
          <p:nvPr/>
        </p:nvSpPr>
        <p:spPr>
          <a:xfrm>
            <a:off x="0" y="0"/>
            <a:ext cx="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t-EE"/>
              <a:t>0</a:t>
            </a:r>
          </a:p>
        </p:txBody>
      </p:sp>
      <p:sp>
        <p:nvSpPr>
          <p:cNvPr id="351" name="/Users/Test40/Background.png" hidden="1">
            <a:extLst>
              <a:ext uri="{FF2B5EF4-FFF2-40B4-BE49-F238E27FC236}">
                <a16:creationId xmlns:a16="http://schemas.microsoft.com/office/drawing/2014/main" id="{4677DC44-8F71-2E65-C154-7019395ED84F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396" name="/Users/Test40/Desktop/." hidden="1">
            <a:extLst>
              <a:ext uri="{FF2B5EF4-FFF2-40B4-BE49-F238E27FC236}">
                <a16:creationId xmlns:a16="http://schemas.microsoft.com/office/drawing/2014/main" id="{BF7C18DB-BDB6-5685-BA25-7E4428286629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173" name="/Users/Test1/Background.png" hidden="1">
            <a:extLst>
              <a:ext uri="{FF2B5EF4-FFF2-40B4-BE49-F238E27FC236}">
                <a16:creationId xmlns:a16="http://schemas.microsoft.com/office/drawing/2014/main" id="{F293C07D-638B-1770-5D5F-4F049E94A088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176" name="/Users/Test2/Background.png" hidden="1">
            <a:extLst>
              <a:ext uri="{FF2B5EF4-FFF2-40B4-BE49-F238E27FC236}">
                <a16:creationId xmlns:a16="http://schemas.microsoft.com/office/drawing/2014/main" id="{CAD24D42-69B1-7115-0622-69B33B08DC11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179" name="/Users/Test3/Background.png" hidden="1">
            <a:extLst>
              <a:ext uri="{FF2B5EF4-FFF2-40B4-BE49-F238E27FC236}">
                <a16:creationId xmlns:a16="http://schemas.microsoft.com/office/drawing/2014/main" id="{EF38515E-42E6-1D35-14AB-5F8003C600A4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182" name="/Users/Test4/Background.png" hidden="1">
            <a:extLst>
              <a:ext uri="{FF2B5EF4-FFF2-40B4-BE49-F238E27FC236}">
                <a16:creationId xmlns:a16="http://schemas.microsoft.com/office/drawing/2014/main" id="{53BB12F9-8E15-5129-609E-BD16BF1E7A15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188" name="/Users/Test6/Background.png" hidden="1">
            <a:extLst>
              <a:ext uri="{FF2B5EF4-FFF2-40B4-BE49-F238E27FC236}">
                <a16:creationId xmlns:a16="http://schemas.microsoft.com/office/drawing/2014/main" id="{B0F46F21-0A4E-A6DC-1F3C-381B8098C6FD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191" name="/Users/Test7/Background.png" hidden="1">
            <a:extLst>
              <a:ext uri="{FF2B5EF4-FFF2-40B4-BE49-F238E27FC236}">
                <a16:creationId xmlns:a16="http://schemas.microsoft.com/office/drawing/2014/main" id="{937DBE55-83D7-EEF9-EC69-F20EB3F3AEB4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197" name="/Users/Test9/Background.png" hidden="1">
            <a:extLst>
              <a:ext uri="{FF2B5EF4-FFF2-40B4-BE49-F238E27FC236}">
                <a16:creationId xmlns:a16="http://schemas.microsoft.com/office/drawing/2014/main" id="{E5DE36DA-3E00-F19E-D7C0-6FBDCF4106AD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200" name="/Users/Test10/Background.png" hidden="1">
            <a:extLst>
              <a:ext uri="{FF2B5EF4-FFF2-40B4-BE49-F238E27FC236}">
                <a16:creationId xmlns:a16="http://schemas.microsoft.com/office/drawing/2014/main" id="{CE6B1624-4BE7-B0D6-9804-841C98FFFF2A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203" name="/Users/Test11/Background.png" hidden="1">
            <a:extLst>
              <a:ext uri="{FF2B5EF4-FFF2-40B4-BE49-F238E27FC236}">
                <a16:creationId xmlns:a16="http://schemas.microsoft.com/office/drawing/2014/main" id="{FC1B633D-94EF-DA80-5BA8-E9390EE51DA7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206" name="/Users/Test12/Background.png" hidden="1">
            <a:extLst>
              <a:ext uri="{FF2B5EF4-FFF2-40B4-BE49-F238E27FC236}">
                <a16:creationId xmlns:a16="http://schemas.microsoft.com/office/drawing/2014/main" id="{9D6336E2-D8F1-B737-10C8-441DE90F87CC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209" name="/Users/Test13/Background.png" hidden="1">
            <a:extLst>
              <a:ext uri="{FF2B5EF4-FFF2-40B4-BE49-F238E27FC236}">
                <a16:creationId xmlns:a16="http://schemas.microsoft.com/office/drawing/2014/main" id="{08AA828A-DE54-1E86-097E-5B04A725A7C2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212" name="/Users/Test14/Background.png" hidden="1">
            <a:extLst>
              <a:ext uri="{FF2B5EF4-FFF2-40B4-BE49-F238E27FC236}">
                <a16:creationId xmlns:a16="http://schemas.microsoft.com/office/drawing/2014/main" id="{B29BC771-37FF-8E97-F785-FCE8D75F0B26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215" name="/Users/Test15/Background.png" hidden="1">
            <a:extLst>
              <a:ext uri="{FF2B5EF4-FFF2-40B4-BE49-F238E27FC236}">
                <a16:creationId xmlns:a16="http://schemas.microsoft.com/office/drawing/2014/main" id="{79228ABA-F4F3-F9C1-6D3E-35FCF2BFFCEC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218" name="/Users/Test16/Background.png" hidden="1">
            <a:extLst>
              <a:ext uri="{FF2B5EF4-FFF2-40B4-BE49-F238E27FC236}">
                <a16:creationId xmlns:a16="http://schemas.microsoft.com/office/drawing/2014/main" id="{C7F1CB58-4AD8-78A4-86EF-6A288FCAA1B5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221" name="/Users/Test17/Background.png" hidden="1">
            <a:extLst>
              <a:ext uri="{FF2B5EF4-FFF2-40B4-BE49-F238E27FC236}">
                <a16:creationId xmlns:a16="http://schemas.microsoft.com/office/drawing/2014/main" id="{87DDB970-155A-9A79-7A60-8333ACB86F48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6" name="/Users/Admin/25826b7ca6b70570fcaeea993787e3c6.png" hidden="1">
            <a:extLst>
              <a:ext uri="{FF2B5EF4-FFF2-40B4-BE49-F238E27FC236}">
                <a16:creationId xmlns:a16="http://schemas.microsoft.com/office/drawing/2014/main" id="{F58037E2-B2C3-EBB3-284B-F5C1C8418BB6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7" name="/Users/Admin/u2.png" hidden="1">
            <a:extLst>
              <a:ext uri="{FF2B5EF4-FFF2-40B4-BE49-F238E27FC236}">
                <a16:creationId xmlns:a16="http://schemas.microsoft.com/office/drawing/2014/main" id="{624C9745-A7AE-73A2-0B2B-715DD6DFD9F9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8" name="/Users/Admin/bssp_Windows Vista (640x480, Standard).png" hidden="1">
            <a:extLst>
              <a:ext uri="{FF2B5EF4-FFF2-40B4-BE49-F238E27FC236}">
                <a16:creationId xmlns:a16="http://schemas.microsoft.com/office/drawing/2014/main" id="{F7BB55B3-58FA-C99C-0045-F93AE83A66D9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blipFill>
            <a:blip r:embed="rId5"/>
            <a:stretch>
              <a:fillRect/>
            </a:stretch>
          </a:blipFill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9" name="/Users/Admin/tegelane.png" hidden="1">
            <a:extLst>
              <a:ext uri="{FF2B5EF4-FFF2-40B4-BE49-F238E27FC236}">
                <a16:creationId xmlns:a16="http://schemas.microsoft.com/office/drawing/2014/main" id="{2343414E-A48F-01DB-8EC4-E654B78DAE80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blipFill>
            <a:blip r:embed="rId6"/>
            <a:stretch>
              <a:fillRect/>
            </a:stretch>
          </a:blipFill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10" name="/Users/Admin/chip.png" hidden="1">
            <a:extLst>
              <a:ext uri="{FF2B5EF4-FFF2-40B4-BE49-F238E27FC236}">
                <a16:creationId xmlns:a16="http://schemas.microsoft.com/office/drawing/2014/main" id="{B1D32CEB-4E7E-1BDB-BD33-86B3EF77CB22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blipFill>
            <a:blip r:embed="rId7"/>
            <a:stretch>
              <a:fillRect/>
            </a:stretch>
          </a:blipFill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11" name="/Users/Admin/brain2.png" hidden="1">
            <a:extLst>
              <a:ext uri="{FF2B5EF4-FFF2-40B4-BE49-F238E27FC236}">
                <a16:creationId xmlns:a16="http://schemas.microsoft.com/office/drawing/2014/main" id="{C6189F0A-239A-3045-FF77-77410F9A4425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blipFill>
            <a:blip r:embed="rId8"/>
            <a:stretch>
              <a:fillRect/>
            </a:stretch>
          </a:blipFill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102" name="/Users/Admin/Desktop/a/Background.png" hidden="1">
            <a:extLst>
              <a:ext uri="{FF2B5EF4-FFF2-40B4-BE49-F238E27FC236}">
                <a16:creationId xmlns:a16="http://schemas.microsoft.com/office/drawing/2014/main" id="{99FEC977-7FBD-9AF8-0615-59988D227E29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5" name="/Users/Admin/bg_singlemon.png" hidden="1">
            <a:extLst>
              <a:ext uri="{FF2B5EF4-FFF2-40B4-BE49-F238E27FC236}">
                <a16:creationId xmlns:a16="http://schemas.microsoft.com/office/drawing/2014/main" id="{F45E3867-C133-EA25-9D15-197E64F7B184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blipFill>
            <a:blip r:embed="rId9"/>
            <a:stretch>
              <a:fillRect/>
            </a:stretch>
          </a:blipFill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2" name="/Users/Admin/lol.png" hidden="1">
            <a:extLst>
              <a:ext uri="{FF2B5EF4-FFF2-40B4-BE49-F238E27FC236}">
                <a16:creationId xmlns:a16="http://schemas.microsoft.com/office/drawing/2014/main" id="{B265F9E0-432B-B37B-F0EB-0ED7D1403EFD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blipFill>
            <a:blip r:embed="rId10"/>
            <a:stretch>
              <a:fillRect/>
            </a:stretch>
          </a:blipFill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23" name="/Users/Admin/Background.png" hidden="1">
            <a:extLst>
              <a:ext uri="{FF2B5EF4-FFF2-40B4-BE49-F238E27FC236}">
                <a16:creationId xmlns:a16="http://schemas.microsoft.com/office/drawing/2014/main" id="{CB841683-03F9-DB18-0335-F63F1DBD6053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blipFill>
            <a:blip r:embed="rId11"/>
            <a:stretch>
              <a:fillRect/>
            </a:stretch>
          </a:blipFill>
        </p:spPr>
        <p:txBody>
          <a:bodyPr vert="horz" rtlCol="0">
            <a:spAutoFit/>
          </a:bodyPr>
          <a:lstStyle/>
          <a:p>
            <a:endParaRPr lang="et-EE"/>
          </a:p>
        </p:txBody>
      </p:sp>
      <p:grpSp>
        <p:nvGrpSpPr>
          <p:cNvPr id="24" name="/Users/Admin/Theme.thm" hidden="1">
            <a:extLst>
              <a:ext uri="{FF2B5EF4-FFF2-40B4-BE49-F238E27FC236}">
                <a16:creationId xmlns:a16="http://schemas.microsoft.com/office/drawing/2014/main" id="{FA09FF8C-B761-9643-98B4-E9F1B3D7E58D}"/>
              </a:ext>
            </a:extLst>
          </p:cNvPr>
          <p:cNvGrpSpPr/>
          <p:nvPr/>
        </p:nvGrpSpPr>
        <p:grpSpPr>
          <a:xfrm>
            <a:off x="3454400" y="2641600"/>
            <a:ext cx="4470400" cy="2514600"/>
            <a:chOff x="3813267" y="1964028"/>
            <a:chExt cx="4565466" cy="3199643"/>
          </a:xfrm>
        </p:grpSpPr>
        <p:sp>
          <p:nvSpPr>
            <p:cNvPr id="25" name="WindowFrame">
              <a:extLst>
                <a:ext uri="{FF2B5EF4-FFF2-40B4-BE49-F238E27FC236}">
                  <a16:creationId xmlns:a16="http://schemas.microsoft.com/office/drawing/2014/main" id="{8FF8CA84-2EB7-F89B-685F-D7C347C7029F}"/>
                </a:ext>
              </a:extLst>
            </p:cNvPr>
            <p:cNvSpPr/>
            <p:nvPr/>
          </p:nvSpPr>
          <p:spPr>
            <a:xfrm>
              <a:off x="3813267" y="1964055"/>
              <a:ext cx="4565466" cy="3199616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50000"/>
                    <a:alpha val="70000"/>
                  </a:schemeClr>
                </a:gs>
                <a:gs pos="50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75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26" name="Window">
              <a:extLst>
                <a:ext uri="{FF2B5EF4-FFF2-40B4-BE49-F238E27FC236}">
                  <a16:creationId xmlns:a16="http://schemas.microsoft.com/office/drawing/2014/main" id="{A5584F6E-4150-764D-559F-8179E7CCCCD6}"/>
                </a:ext>
              </a:extLst>
            </p:cNvPr>
            <p:cNvSpPr/>
            <p:nvPr/>
          </p:nvSpPr>
          <p:spPr>
            <a:xfrm>
              <a:off x="3901943" y="2255633"/>
              <a:ext cx="4357129" cy="2789703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 w="38100">
                    <a:noFill/>
                  </a:ln>
                  <a:effectLst/>
                  <a:uLnTx/>
                  <a:uFillTx/>
                  <a:latin typeface="Candara" panose="020E0502030303020204" pitchFamily="34" charset="0"/>
                </a:rPr>
                <a:t>OrangePath default</a:t>
              </a:r>
            </a:p>
          </p:txBody>
        </p:sp>
        <p:sp>
          <p:nvSpPr>
            <p:cNvPr id="27" name="WindowTitle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4204236B-8688-6EAA-B938-EB155A766884}"/>
                </a:ext>
              </a:extLst>
            </p:cNvPr>
            <p:cNvSpPr txBox="1"/>
            <p:nvPr/>
          </p:nvSpPr>
          <p:spPr>
            <a:xfrm>
              <a:off x="3901944" y="1973518"/>
              <a:ext cx="324738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solidFill>
                    <a:prstClr val="white"/>
                  </a:solidFill>
                  <a:latin typeface="+mj-lt"/>
                </a:rPr>
                <a:t>Window title</a:t>
              </a:r>
            </a:p>
          </p:txBody>
        </p:sp>
        <p:sp>
          <p:nvSpPr>
            <p:cNvPr id="28" name="Close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0DDD9FA1-D17C-1F9E-E0DF-8A6119B79A7F}"/>
                </a:ext>
              </a:extLst>
            </p:cNvPr>
            <p:cNvSpPr/>
            <p:nvPr/>
          </p:nvSpPr>
          <p:spPr>
            <a:xfrm>
              <a:off x="7702234" y="1964028"/>
              <a:ext cx="555309" cy="291578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29" name="Handle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78E791EA-1F9C-F54A-9B7B-9F974E2C52A8}"/>
                </a:ext>
              </a:extLst>
            </p:cNvPr>
            <p:cNvSpPr/>
            <p:nvPr/>
          </p:nvSpPr>
          <p:spPr>
            <a:xfrm>
              <a:off x="8268051" y="5061296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30" name="Minimize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CF790E88-3C65-91BE-A313-E3EA3C287CCF}"/>
                </a:ext>
              </a:extLst>
            </p:cNvPr>
            <p:cNvSpPr/>
            <p:nvPr/>
          </p:nvSpPr>
          <p:spPr>
            <a:xfrm>
              <a:off x="7143292" y="1964757"/>
              <a:ext cx="555309" cy="291578"/>
            </a:xfrm>
            <a:prstGeom prst="rect">
              <a:avLst/>
            </a:prstGeom>
            <a:gradFill>
              <a:gsLst>
                <a:gs pos="88068">
                  <a:schemeClr val="accent1"/>
                </a:gs>
                <a:gs pos="0">
                  <a:schemeClr val="accent5">
                    <a:lumMod val="75000"/>
                  </a:schemeClr>
                </a:gs>
                <a:gs pos="24000">
                  <a:schemeClr val="accent5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t-EE" sz="1200" kern="0" dirty="0">
                  <a:solidFill>
                    <a:prstClr val="white"/>
                  </a:solidFill>
                  <a:latin typeface="Candara" panose="020E0502030303020204" pitchFamily="34" charset="0"/>
                </a:rPr>
                <a:t>_</a:t>
              </a: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</p:grpSp>
      <p:sp>
        <p:nvSpPr>
          <p:cNvPr id="31" name="/Users/Admin/Desktop/o/background.jpg" hidden="1">
            <a:extLst>
              <a:ext uri="{FF2B5EF4-FFF2-40B4-BE49-F238E27FC236}">
                <a16:creationId xmlns:a16="http://schemas.microsoft.com/office/drawing/2014/main" id="{ADF1EBBC-6CB2-C7C8-D2F8-8F76A1DD2FFA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blipFill>
            <a:blip r:embed="rId12"/>
            <a:stretch>
              <a:fillRect/>
            </a:stretch>
          </a:blipFill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32" name="/Users/Admin/UserPic.png" hidden="1">
            <a:extLst>
              <a:ext uri="{FF2B5EF4-FFF2-40B4-BE49-F238E27FC236}">
                <a16:creationId xmlns:a16="http://schemas.microsoft.com/office/drawing/2014/main" id="{501B2AA3-7B5E-391C-719F-DD65682B5DE3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blipFill>
            <a:blip r:embed="rId13"/>
            <a:stretch>
              <a:fillRect/>
            </a:stretch>
          </a:blipFill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35" name="/Users/Test14/Desktop/." hidden="1">
            <a:extLst>
              <a:ext uri="{FF2B5EF4-FFF2-40B4-BE49-F238E27FC236}">
                <a16:creationId xmlns:a16="http://schemas.microsoft.com/office/drawing/2014/main" id="{839F2365-EB95-27CC-88F8-8B6DA1A372FD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44" name="/Users/Admin/Password.txt" hidden="1">
            <a:extLst>
              <a:ext uri="{FF2B5EF4-FFF2-40B4-BE49-F238E27FC236}">
                <a16:creationId xmlns:a16="http://schemas.microsoft.com/office/drawing/2014/main" id="{1BBACF24-97D7-0C1D-6241-9101C77F25A0}"/>
              </a:ext>
            </a:extLst>
          </p:cNvPr>
          <p:cNvSpPr txBox="1"/>
          <p:nvPr/>
        </p:nvSpPr>
        <p:spPr>
          <a:xfrm>
            <a:off x="0" y="0"/>
            <a:ext cx="0" cy="1477328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t-EE"/>
              <a:t>admin</a:t>
            </a:r>
          </a:p>
        </p:txBody>
      </p:sp>
      <p:sp>
        <p:nvSpPr>
          <p:cNvPr id="56" name="/Users/Test14/Theme.txt" hidden="1">
            <a:extLst>
              <a:ext uri="{FF2B5EF4-FFF2-40B4-BE49-F238E27FC236}">
                <a16:creationId xmlns:a16="http://schemas.microsoft.com/office/drawing/2014/main" id="{5BA7A18F-5294-0299-6E2F-E3185C18E943}"/>
              </a:ext>
            </a:extLst>
          </p:cNvPr>
          <p:cNvSpPr txBox="1"/>
          <p:nvPr/>
        </p:nvSpPr>
        <p:spPr>
          <a:xfrm>
            <a:off x="0" y="0"/>
            <a:ext cx="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t-EE"/>
              <a:t>6</a:t>
            </a:r>
          </a:p>
        </p:txBody>
      </p:sp>
      <p:sp>
        <p:nvSpPr>
          <p:cNvPr id="57" name="/Users/Admin/Theme.txt" hidden="1">
            <a:extLst>
              <a:ext uri="{FF2B5EF4-FFF2-40B4-BE49-F238E27FC236}">
                <a16:creationId xmlns:a16="http://schemas.microsoft.com/office/drawing/2014/main" id="{86AE2E2A-B342-650C-62FA-FCF89F17159C}"/>
              </a:ext>
            </a:extLst>
          </p:cNvPr>
          <p:cNvSpPr txBox="1"/>
          <p:nvPr/>
        </p:nvSpPr>
        <p:spPr>
          <a:xfrm>
            <a:off x="0" y="0"/>
            <a:ext cx="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t-EE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288837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>
          <a:gsLst>
            <a:gs pos="100000">
              <a:srgbClr val="7030A0"/>
            </a:gs>
            <a:gs pos="18000">
              <a:srgbClr val="500000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tatusText">
            <a:extLst>
              <a:ext uri="{FF2B5EF4-FFF2-40B4-BE49-F238E27FC236}">
                <a16:creationId xmlns:a16="http://schemas.microsoft.com/office/drawing/2014/main" id="{87F14959-AD4D-DB19-5500-6B7B358F8E00}"/>
              </a:ext>
            </a:extLst>
          </p:cNvPr>
          <p:cNvSpPr txBox="1"/>
          <p:nvPr/>
        </p:nvSpPr>
        <p:spPr>
          <a:xfrm>
            <a:off x="3071637" y="3911042"/>
            <a:ext cx="6048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>
                <a:solidFill>
                  <a:schemeClr val="bg1"/>
                </a:solidFill>
                <a:latin typeface="Consolas" panose="020B0609020204030204" pitchFamily="49" charset="0"/>
              </a:rPr>
              <a:t>Update successful</a:t>
            </a:r>
            <a:endParaRPr lang="et-EE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FirmwareSource" hidden="1">
            <a:extLst>
              <a:ext uri="{FF2B5EF4-FFF2-40B4-BE49-F238E27FC236}">
                <a16:creationId xmlns:a16="http://schemas.microsoft.com/office/drawing/2014/main" id="{0C060FE4-4A54-DBA7-2A6D-7AFFC67FDE68}"/>
              </a:ext>
            </a:extLst>
          </p:cNvPr>
          <p:cNvSpPr txBox="1"/>
          <p:nvPr/>
        </p:nvSpPr>
        <p:spPr>
          <a:xfrm>
            <a:off x="0" y="-369332"/>
            <a:ext cx="9120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Consolas" panose="020B0609020204030204" pitchFamily="49" charset="0"/>
              </a:rPr>
              <a:t>null</a:t>
            </a:r>
            <a:endParaRPr lang="et-EE" dirty="0">
              <a:latin typeface="Consolas" panose="020B0609020204030204" pitchFamily="49" charset="0"/>
            </a:endParaRPr>
          </a:p>
        </p:txBody>
      </p:sp>
      <p:sp>
        <p:nvSpPr>
          <p:cNvPr id="6" name="Notice">
            <a:extLst>
              <a:ext uri="{FF2B5EF4-FFF2-40B4-BE49-F238E27FC236}">
                <a16:creationId xmlns:a16="http://schemas.microsoft.com/office/drawing/2014/main" id="{34A3C75C-C05C-B708-E80C-9B997BC86E83}"/>
              </a:ext>
            </a:extLst>
          </p:cNvPr>
          <p:cNvSpPr txBox="1"/>
          <p:nvPr/>
        </p:nvSpPr>
        <p:spPr>
          <a:xfrm>
            <a:off x="0" y="4420445"/>
            <a:ext cx="1219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bg1"/>
                </a:solidFill>
                <a:latin typeface="Consolas" panose="020B0609020204030204" pitchFamily="49" charset="0"/>
              </a:rPr>
              <a:t>The system will now restart</a:t>
            </a:r>
            <a:endParaRPr lang="en-US" sz="12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Version">
            <a:extLst>
              <a:ext uri="{FF2B5EF4-FFF2-40B4-BE49-F238E27FC236}">
                <a16:creationId xmlns:a16="http://schemas.microsoft.com/office/drawing/2014/main" id="{B44BB0CE-3FB1-42AD-FA2C-49B80DE37610}"/>
              </a:ext>
            </a:extLst>
          </p:cNvPr>
          <p:cNvSpPr txBox="1"/>
          <p:nvPr/>
        </p:nvSpPr>
        <p:spPr>
          <a:xfrm>
            <a:off x="0" y="0"/>
            <a:ext cx="1219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sz="1200" dirty="0">
                <a:solidFill>
                  <a:schemeClr val="bg1"/>
                </a:solidFill>
                <a:latin typeface="Consolas" panose="020B0609020204030204" pitchFamily="49" charset="0"/>
              </a:rPr>
              <a:t>DFU 0.2</a:t>
            </a:r>
            <a:endParaRPr lang="en-US" sz="12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Bootwarning2">
            <a:extLst>
              <a:ext uri="{FF2B5EF4-FFF2-40B4-BE49-F238E27FC236}">
                <a16:creationId xmlns:a16="http://schemas.microsoft.com/office/drawing/2014/main" id="{70A09700-AF35-B47A-375B-049B7DFF8E13}"/>
              </a:ext>
            </a:extLst>
          </p:cNvPr>
          <p:cNvSpPr/>
          <p:nvPr/>
        </p:nvSpPr>
        <p:spPr>
          <a:xfrm>
            <a:off x="5225860" y="1978114"/>
            <a:ext cx="1740280" cy="1492364"/>
          </a:xfrm>
          <a:prstGeom prst="triangle">
            <a:avLst/>
          </a:prstGeom>
          <a:solidFill>
            <a:srgbClr val="FFC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2800" dirty="0">
                <a:solidFill>
                  <a:schemeClr val="bg1"/>
                </a:solidFill>
                <a:latin typeface="Candara" panose="020E0502030303020204" pitchFamily="34" charset="0"/>
              </a:rPr>
              <a:t> </a:t>
            </a:r>
            <a:endParaRPr lang="et-EE" sz="7200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10" name="Bootwarning1">
            <a:extLst>
              <a:ext uri="{FF2B5EF4-FFF2-40B4-BE49-F238E27FC236}">
                <a16:creationId xmlns:a16="http://schemas.microsoft.com/office/drawing/2014/main" id="{28D22701-FF8E-3C5E-D199-5F957E855CD7}"/>
              </a:ext>
            </a:extLst>
          </p:cNvPr>
          <p:cNvSpPr/>
          <p:nvPr/>
        </p:nvSpPr>
        <p:spPr>
          <a:xfrm>
            <a:off x="5225860" y="1978114"/>
            <a:ext cx="1740280" cy="1492364"/>
          </a:xfrm>
          <a:prstGeom prst="triangle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t-EE" sz="8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!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t-EE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endParaRPr kumimoji="0" lang="et-EE" sz="7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controls>
      <mc:AlternateContent xmlns:mc="http://schemas.openxmlformats.org/markup-compatibility/2006">
        <mc:Choice xmlns:v="urn:schemas-microsoft-com:vml" Requires="v">
          <p:control name="AxHelper" r:id="rId1" imgW="914400" imgH="276120"/>
        </mc:Choice>
        <mc:Fallback>
          <p:control name="AxHelper" r:id="rId1" imgW="914400" imgH="276120">
            <p:pic>
              <p:nvPicPr>
                <p:cNvPr id="17" name="AxHelper">
                  <a:extLst>
                    <a:ext uri="{FF2B5EF4-FFF2-40B4-BE49-F238E27FC236}">
                      <a16:creationId xmlns:a16="http://schemas.microsoft.com/office/drawing/2014/main" id="{02345FD3-FB5D-FF1F-7197-84B8E553FE9F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1191875" y="-318701"/>
                  <a:ext cx="914400" cy="276999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name="Label1" r:id="rId2" imgW="914400" imgH="914400"/>
        </mc:Choice>
        <mc:Fallback>
          <p:control name="Label1" r:id="rId2" imgW="914400" imgH="914400">
            <p:pic>
              <p:nvPicPr>
                <p:cNvPr id="2" name="Label1" hidden="1">
                  <a:extLst>
                    <a:ext uri="{FF2B5EF4-FFF2-40B4-BE49-F238E27FC236}">
                      <a16:creationId xmlns:a16="http://schemas.microsoft.com/office/drawing/2014/main" id="{8C843E3C-9059-DB91-9924-5006EC886A77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-627063" y="1978025"/>
                  <a:ext cx="914401" cy="914400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1416028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indefinite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3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istkülik 36">
            <a:extLst>
              <a:ext uri="{FF2B5EF4-FFF2-40B4-BE49-F238E27FC236}">
                <a16:creationId xmlns:a16="http://schemas.microsoft.com/office/drawing/2014/main" id="{04EE23FB-F2BF-2583-5B3D-CA3241D4151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5000">
                <a:srgbClr val="005AC8"/>
              </a:gs>
              <a:gs pos="98000">
                <a:srgbClr val="00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29" name="Ristkülik 28">
            <a:extLst>
              <a:ext uri="{FF2B5EF4-FFF2-40B4-BE49-F238E27FC236}">
                <a16:creationId xmlns:a16="http://schemas.microsoft.com/office/drawing/2014/main" id="{92CD8F8D-4274-F087-90FB-FBDF2C47477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4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1" name="UsernameLabel">
            <a:extLst>
              <a:ext uri="{FF2B5EF4-FFF2-40B4-BE49-F238E27FC236}">
                <a16:creationId xmlns:a16="http://schemas.microsoft.com/office/drawing/2014/main" id="{0F99DDAF-2F21-76A6-A10D-588F49A6EAA5}"/>
              </a:ext>
            </a:extLst>
          </p:cNvPr>
          <p:cNvSpPr txBox="1"/>
          <p:nvPr/>
        </p:nvSpPr>
        <p:spPr>
          <a:xfrm>
            <a:off x="678726" y="704071"/>
            <a:ext cx="107639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 sz="1400" dirty="0">
                <a:latin typeface="Candara" panose="020E0502030303020204" pitchFamily="34" charset="0"/>
              </a:rPr>
              <a:t>Please wait…</a:t>
            </a:r>
          </a:p>
        </p:txBody>
      </p:sp>
      <p:sp>
        <p:nvSpPr>
          <p:cNvPr id="36" name="Bootlogo">
            <a:extLst>
              <a:ext uri="{FF2B5EF4-FFF2-40B4-BE49-F238E27FC236}">
                <a16:creationId xmlns:a16="http://schemas.microsoft.com/office/drawing/2014/main" id="{4E9BF2F1-03D4-96ED-D49C-D2BBCD74AFD2}"/>
              </a:ext>
            </a:extLst>
          </p:cNvPr>
          <p:cNvSpPr/>
          <p:nvPr/>
        </p:nvSpPr>
        <p:spPr>
          <a:xfrm flipH="1">
            <a:off x="5139326" y="5172406"/>
            <a:ext cx="1546772" cy="1607828"/>
          </a:xfrm>
          <a:custGeom>
            <a:avLst/>
            <a:gdLst>
              <a:gd name="connsiteX0" fmla="*/ 1504848 w 2079912"/>
              <a:gd name="connsiteY0" fmla="*/ 1260317 h 2162014"/>
              <a:gd name="connsiteX1" fmla="*/ 1513320 w 2079912"/>
              <a:gd name="connsiteY1" fmla="*/ 1544584 h 2162014"/>
              <a:gd name="connsiteX2" fmla="*/ 1233771 w 2079912"/>
              <a:gd name="connsiteY2" fmla="*/ 1542094 h 2162014"/>
              <a:gd name="connsiteX3" fmla="*/ 1780465 w 2079912"/>
              <a:gd name="connsiteY3" fmla="*/ 769740 h 2162014"/>
              <a:gd name="connsiteX4" fmla="*/ 2079912 w 2079912"/>
              <a:gd name="connsiteY4" fmla="*/ 1081007 h 2162014"/>
              <a:gd name="connsiteX5" fmla="*/ 1798462 w 2079912"/>
              <a:gd name="connsiteY5" fmla="*/ 1373566 h 2162014"/>
              <a:gd name="connsiteX6" fmla="*/ 718264 w 2079912"/>
              <a:gd name="connsiteY6" fmla="*/ 1827623 h 2162014"/>
              <a:gd name="connsiteX7" fmla="*/ 1356181 w 2079912"/>
              <a:gd name="connsiteY7" fmla="*/ 1833306 h 2162014"/>
              <a:gd name="connsiteX8" fmla="*/ 1039956 w 2079912"/>
              <a:gd name="connsiteY8" fmla="*/ 2162014 h 2162014"/>
              <a:gd name="connsiteX9" fmla="*/ 1237122 w 2079912"/>
              <a:gd name="connsiteY9" fmla="*/ 623403 h 2162014"/>
              <a:gd name="connsiteX10" fmla="*/ 1485931 w 2079912"/>
              <a:gd name="connsiteY10" fmla="*/ 625620 h 2162014"/>
              <a:gd name="connsiteX11" fmla="*/ 1493818 w 2079912"/>
              <a:gd name="connsiteY11" fmla="*/ 890231 h 2162014"/>
              <a:gd name="connsiteX12" fmla="*/ 586098 w 2079912"/>
              <a:gd name="connsiteY12" fmla="*/ 1271786 h 2162014"/>
              <a:gd name="connsiteX13" fmla="*/ 842790 w 2079912"/>
              <a:gd name="connsiteY13" fmla="*/ 1538611 h 2162014"/>
              <a:gd name="connsiteX14" fmla="*/ 593984 w 2079912"/>
              <a:gd name="connsiteY14" fmla="*/ 1536394 h 2162014"/>
              <a:gd name="connsiteX15" fmla="*/ 566594 w 2079912"/>
              <a:gd name="connsiteY15" fmla="*/ 617430 h 2162014"/>
              <a:gd name="connsiteX16" fmla="*/ 846141 w 2079912"/>
              <a:gd name="connsiteY16" fmla="*/ 619920 h 2162014"/>
              <a:gd name="connsiteX17" fmla="*/ 575067 w 2079912"/>
              <a:gd name="connsiteY17" fmla="*/ 901694 h 2162014"/>
              <a:gd name="connsiteX18" fmla="*/ 281452 w 2079912"/>
              <a:gd name="connsiteY18" fmla="*/ 788445 h 2162014"/>
              <a:gd name="connsiteX19" fmla="*/ 299450 w 2079912"/>
              <a:gd name="connsiteY19" fmla="*/ 1392277 h 2162014"/>
              <a:gd name="connsiteX20" fmla="*/ 0 w 2079912"/>
              <a:gd name="connsiteY20" fmla="*/ 1081007 h 2162014"/>
              <a:gd name="connsiteX21" fmla="*/ 1039956 w 2079912"/>
              <a:gd name="connsiteY21" fmla="*/ 0 h 2162014"/>
              <a:gd name="connsiteX22" fmla="*/ 1361648 w 2079912"/>
              <a:gd name="connsiteY22" fmla="*/ 334391 h 2162014"/>
              <a:gd name="connsiteX23" fmla="*/ 723731 w 2079912"/>
              <a:gd name="connsiteY23" fmla="*/ 328708 h 2162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079912" h="2162014">
                <a:moveTo>
                  <a:pt x="1504848" y="1260317"/>
                </a:moveTo>
                <a:lnTo>
                  <a:pt x="1513320" y="1544584"/>
                </a:lnTo>
                <a:lnTo>
                  <a:pt x="1233771" y="1542094"/>
                </a:lnTo>
                <a:close/>
                <a:moveTo>
                  <a:pt x="1780465" y="769740"/>
                </a:moveTo>
                <a:lnTo>
                  <a:pt x="2079912" y="1081007"/>
                </a:lnTo>
                <a:lnTo>
                  <a:pt x="1798462" y="1373566"/>
                </a:lnTo>
                <a:close/>
                <a:moveTo>
                  <a:pt x="718264" y="1827623"/>
                </a:moveTo>
                <a:lnTo>
                  <a:pt x="1356181" y="1833306"/>
                </a:lnTo>
                <a:lnTo>
                  <a:pt x="1039956" y="2162014"/>
                </a:lnTo>
                <a:close/>
                <a:moveTo>
                  <a:pt x="1237122" y="623403"/>
                </a:moveTo>
                <a:lnTo>
                  <a:pt x="1485931" y="625620"/>
                </a:lnTo>
                <a:lnTo>
                  <a:pt x="1493818" y="890231"/>
                </a:lnTo>
                <a:close/>
                <a:moveTo>
                  <a:pt x="586098" y="1271786"/>
                </a:moveTo>
                <a:lnTo>
                  <a:pt x="842790" y="1538611"/>
                </a:lnTo>
                <a:lnTo>
                  <a:pt x="593984" y="1536394"/>
                </a:lnTo>
                <a:close/>
                <a:moveTo>
                  <a:pt x="566594" y="617430"/>
                </a:moveTo>
                <a:lnTo>
                  <a:pt x="846141" y="619920"/>
                </a:lnTo>
                <a:lnTo>
                  <a:pt x="575067" y="901694"/>
                </a:lnTo>
                <a:close/>
                <a:moveTo>
                  <a:pt x="281452" y="788445"/>
                </a:moveTo>
                <a:lnTo>
                  <a:pt x="299450" y="1392277"/>
                </a:lnTo>
                <a:lnTo>
                  <a:pt x="0" y="1081007"/>
                </a:lnTo>
                <a:close/>
                <a:moveTo>
                  <a:pt x="1039956" y="0"/>
                </a:moveTo>
                <a:lnTo>
                  <a:pt x="1361648" y="334391"/>
                </a:lnTo>
                <a:lnTo>
                  <a:pt x="723731" y="328708"/>
                </a:lnTo>
                <a:close/>
              </a:path>
            </a:pathLst>
          </a:custGeom>
          <a:gradFill flip="none" rotWithShape="1">
            <a:gsLst>
              <a:gs pos="100000">
                <a:srgbClr val="FF0000"/>
              </a:gs>
              <a:gs pos="0">
                <a:srgbClr val="FFC000"/>
              </a:gs>
            </a:gsLst>
            <a:lin ang="18600000" scaled="0"/>
            <a:tileRect/>
          </a:gradFill>
          <a:ln w="12700" cap="flat" cmpd="sng" algn="ctr">
            <a:noFill/>
            <a:prstDash val="solid"/>
            <a:miter lim="800000"/>
          </a:ln>
          <a:effectLst>
            <a:glow rad="812800">
              <a:srgbClr val="000000">
                <a:alpha val="24000"/>
              </a:srgbClr>
            </a:glow>
          </a:effectLst>
          <a:scene3d>
            <a:camera prst="orthographicFront"/>
            <a:lightRig rig="flat" dir="t"/>
          </a:scene3d>
          <a:sp3d prstMaterial="matte">
            <a:bevelT/>
          </a:sp3d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7" name="Ristkülik lõigatud vastasnurkadega 25">
            <a:extLst>
              <a:ext uri="{FF2B5EF4-FFF2-40B4-BE49-F238E27FC236}">
                <a16:creationId xmlns:a16="http://schemas.microsoft.com/office/drawing/2014/main" id="{3468C2D1-151F-6D0F-83BF-20B15620F7C1}"/>
              </a:ext>
            </a:extLst>
          </p:cNvPr>
          <p:cNvSpPr/>
          <p:nvPr/>
        </p:nvSpPr>
        <p:spPr>
          <a:xfrm>
            <a:off x="751154" y="5996824"/>
            <a:ext cx="1475998" cy="488887"/>
          </a:xfrm>
          <a:prstGeom prst="snip2DiagRect">
            <a:avLst/>
          </a:prstGeom>
          <a:gradFill>
            <a:gsLst>
              <a:gs pos="0">
                <a:schemeClr val="bg2"/>
              </a:gs>
              <a:gs pos="50000">
                <a:schemeClr val="bg2"/>
              </a:gs>
              <a:gs pos="50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1600" dirty="0">
                <a:latin typeface="Candara" panose="020E0502030303020204" pitchFamily="34" charset="0"/>
              </a:rPr>
              <a:t>Shut down</a:t>
            </a:r>
          </a:p>
        </p:txBody>
      </p:sp>
      <p:sp>
        <p:nvSpPr>
          <p:cNvPr id="8" name="Ristkülik lõigatud vastasnurkadega 26">
            <a:extLst>
              <a:ext uri="{FF2B5EF4-FFF2-40B4-BE49-F238E27FC236}">
                <a16:creationId xmlns:a16="http://schemas.microsoft.com/office/drawing/2014/main" id="{EE3DD2F3-165B-D7C2-CC01-4E3D871C43A9}"/>
              </a:ext>
            </a:extLst>
          </p:cNvPr>
          <p:cNvSpPr/>
          <p:nvPr/>
        </p:nvSpPr>
        <p:spPr>
          <a:xfrm>
            <a:off x="2381991" y="5996823"/>
            <a:ext cx="1475998" cy="488887"/>
          </a:xfrm>
          <a:prstGeom prst="snip2DiagRect">
            <a:avLst/>
          </a:prstGeom>
          <a:gradFill>
            <a:gsLst>
              <a:gs pos="0">
                <a:schemeClr val="bg2"/>
              </a:gs>
              <a:gs pos="50000">
                <a:schemeClr val="bg2"/>
              </a:gs>
              <a:gs pos="50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1600" dirty="0">
                <a:latin typeface="Candara" panose="020E0502030303020204" pitchFamily="34" charset="0"/>
              </a:rPr>
              <a:t>Restart</a:t>
            </a:r>
          </a:p>
        </p:txBody>
      </p:sp>
      <p:sp>
        <p:nvSpPr>
          <p:cNvPr id="9" name="Ristkülik lõigatud vastasnurkadega 27">
            <a:extLst>
              <a:ext uri="{FF2B5EF4-FFF2-40B4-BE49-F238E27FC236}">
                <a16:creationId xmlns:a16="http://schemas.microsoft.com/office/drawing/2014/main" id="{809981C9-9543-FBAA-EC4B-69E1044630A4}"/>
              </a:ext>
            </a:extLst>
          </p:cNvPr>
          <p:cNvSpPr/>
          <p:nvPr/>
        </p:nvSpPr>
        <p:spPr>
          <a:xfrm>
            <a:off x="9735455" y="6000575"/>
            <a:ext cx="1705391" cy="488887"/>
          </a:xfrm>
          <a:prstGeom prst="snip2DiagRect">
            <a:avLst/>
          </a:prstGeom>
          <a:gradFill>
            <a:gsLst>
              <a:gs pos="0">
                <a:schemeClr val="bg2"/>
              </a:gs>
              <a:gs pos="50000">
                <a:schemeClr val="bg2"/>
              </a:gs>
              <a:gs pos="50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1600" dirty="0">
                <a:latin typeface="Candara" panose="020E0502030303020204" pitchFamily="34" charset="0"/>
              </a:rPr>
              <a:t>Guest session</a:t>
            </a:r>
          </a:p>
        </p:txBody>
      </p:sp>
      <p:sp>
        <p:nvSpPr>
          <p:cNvPr id="11" name="Täht 5-tipuline 2">
            <a:extLst>
              <a:ext uri="{FF2B5EF4-FFF2-40B4-BE49-F238E27FC236}">
                <a16:creationId xmlns:a16="http://schemas.microsoft.com/office/drawing/2014/main" id="{C2140407-02FE-C45A-6C59-7320A619A7A7}"/>
              </a:ext>
            </a:extLst>
          </p:cNvPr>
          <p:cNvSpPr/>
          <p:nvPr/>
        </p:nvSpPr>
        <p:spPr>
          <a:xfrm rot="1066431">
            <a:off x="2716845" y="4093626"/>
            <a:ext cx="47189" cy="47189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12" name="Täht 5-tipuline 3">
            <a:extLst>
              <a:ext uri="{FF2B5EF4-FFF2-40B4-BE49-F238E27FC236}">
                <a16:creationId xmlns:a16="http://schemas.microsoft.com/office/drawing/2014/main" id="{65246127-07B6-0C5E-55F8-83A5569212DF}"/>
              </a:ext>
            </a:extLst>
          </p:cNvPr>
          <p:cNvSpPr/>
          <p:nvPr/>
        </p:nvSpPr>
        <p:spPr>
          <a:xfrm rot="20792400">
            <a:off x="3171577" y="3733273"/>
            <a:ext cx="47189" cy="47189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13" name="Täht 5-tipuline 4">
            <a:extLst>
              <a:ext uri="{FF2B5EF4-FFF2-40B4-BE49-F238E27FC236}">
                <a16:creationId xmlns:a16="http://schemas.microsoft.com/office/drawing/2014/main" id="{D418E290-71EE-A50A-C05C-A4317B302EE6}"/>
              </a:ext>
            </a:extLst>
          </p:cNvPr>
          <p:cNvSpPr/>
          <p:nvPr/>
        </p:nvSpPr>
        <p:spPr>
          <a:xfrm rot="19072369">
            <a:off x="3441842" y="4117221"/>
            <a:ext cx="47189" cy="47189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14" name="Täht 5-tipuline 6">
            <a:extLst>
              <a:ext uri="{FF2B5EF4-FFF2-40B4-BE49-F238E27FC236}">
                <a16:creationId xmlns:a16="http://schemas.microsoft.com/office/drawing/2014/main" id="{7DB45A9B-6135-08A4-BE7A-E7766A1C5E6A}"/>
              </a:ext>
            </a:extLst>
          </p:cNvPr>
          <p:cNvSpPr/>
          <p:nvPr/>
        </p:nvSpPr>
        <p:spPr>
          <a:xfrm>
            <a:off x="2352202" y="3698955"/>
            <a:ext cx="47189" cy="47189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15" name="Täht 5-tipuline 7">
            <a:extLst>
              <a:ext uri="{FF2B5EF4-FFF2-40B4-BE49-F238E27FC236}">
                <a16:creationId xmlns:a16="http://schemas.microsoft.com/office/drawing/2014/main" id="{92A27B44-F780-E171-742B-F0E645D76773}"/>
              </a:ext>
            </a:extLst>
          </p:cNvPr>
          <p:cNvSpPr/>
          <p:nvPr/>
        </p:nvSpPr>
        <p:spPr>
          <a:xfrm rot="620454">
            <a:off x="2892732" y="3284849"/>
            <a:ext cx="47189" cy="47189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16" name="Täht 5-tipuline 8">
            <a:extLst>
              <a:ext uri="{FF2B5EF4-FFF2-40B4-BE49-F238E27FC236}">
                <a16:creationId xmlns:a16="http://schemas.microsoft.com/office/drawing/2014/main" id="{E350E4E4-C629-4E88-B9F5-7634FCE58094}"/>
              </a:ext>
            </a:extLst>
          </p:cNvPr>
          <p:cNvSpPr/>
          <p:nvPr/>
        </p:nvSpPr>
        <p:spPr>
          <a:xfrm rot="18275499">
            <a:off x="3474016" y="3366357"/>
            <a:ext cx="47189" cy="47189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17" name="Täht 5-tipuline 10">
            <a:extLst>
              <a:ext uri="{FF2B5EF4-FFF2-40B4-BE49-F238E27FC236}">
                <a16:creationId xmlns:a16="http://schemas.microsoft.com/office/drawing/2014/main" id="{3F1071CC-B1B5-97D2-28E1-5C2F6203BC81}"/>
              </a:ext>
            </a:extLst>
          </p:cNvPr>
          <p:cNvSpPr/>
          <p:nvPr/>
        </p:nvSpPr>
        <p:spPr>
          <a:xfrm rot="17771047">
            <a:off x="3945908" y="3709678"/>
            <a:ext cx="47189" cy="47189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18" name="Täht 5-tipuline 11">
            <a:extLst>
              <a:ext uri="{FF2B5EF4-FFF2-40B4-BE49-F238E27FC236}">
                <a16:creationId xmlns:a16="http://schemas.microsoft.com/office/drawing/2014/main" id="{F020EBD7-C87D-1D99-331B-B6A32D696575}"/>
              </a:ext>
            </a:extLst>
          </p:cNvPr>
          <p:cNvSpPr/>
          <p:nvPr/>
        </p:nvSpPr>
        <p:spPr>
          <a:xfrm rot="17050996">
            <a:off x="4811118" y="3470265"/>
            <a:ext cx="47189" cy="47189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19" name="Täht 5-tipuline 12">
            <a:extLst>
              <a:ext uri="{FF2B5EF4-FFF2-40B4-BE49-F238E27FC236}">
                <a16:creationId xmlns:a16="http://schemas.microsoft.com/office/drawing/2014/main" id="{D2A06100-F146-2F40-7E21-52284D7D7C0D}"/>
              </a:ext>
            </a:extLst>
          </p:cNvPr>
          <p:cNvSpPr/>
          <p:nvPr/>
        </p:nvSpPr>
        <p:spPr>
          <a:xfrm rot="18116485">
            <a:off x="4219109" y="4140815"/>
            <a:ext cx="47189" cy="47189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20" name="Täht 5-tipuline 13">
            <a:extLst>
              <a:ext uri="{FF2B5EF4-FFF2-40B4-BE49-F238E27FC236}">
                <a16:creationId xmlns:a16="http://schemas.microsoft.com/office/drawing/2014/main" id="{886B2548-3808-ECFE-5A88-146C7C0373E6}"/>
              </a:ext>
            </a:extLst>
          </p:cNvPr>
          <p:cNvSpPr/>
          <p:nvPr/>
        </p:nvSpPr>
        <p:spPr>
          <a:xfrm rot="17969344">
            <a:off x="5072803" y="3951644"/>
            <a:ext cx="47189" cy="47189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21" name="Täht 5-tipuline 14">
            <a:extLst>
              <a:ext uri="{FF2B5EF4-FFF2-40B4-BE49-F238E27FC236}">
                <a16:creationId xmlns:a16="http://schemas.microsoft.com/office/drawing/2014/main" id="{6FDED7B5-6964-CF17-2683-1B07561988D9}"/>
              </a:ext>
            </a:extLst>
          </p:cNvPr>
          <p:cNvSpPr/>
          <p:nvPr/>
        </p:nvSpPr>
        <p:spPr>
          <a:xfrm rot="18850530">
            <a:off x="6237734" y="3907444"/>
            <a:ext cx="47189" cy="47189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22" name="Täht 5-tipuline 15">
            <a:extLst>
              <a:ext uri="{FF2B5EF4-FFF2-40B4-BE49-F238E27FC236}">
                <a16:creationId xmlns:a16="http://schemas.microsoft.com/office/drawing/2014/main" id="{9071849A-BA4C-220E-6A81-15F57097BB7E}"/>
              </a:ext>
            </a:extLst>
          </p:cNvPr>
          <p:cNvSpPr/>
          <p:nvPr/>
        </p:nvSpPr>
        <p:spPr>
          <a:xfrm rot="15096320">
            <a:off x="6713915" y="3535357"/>
            <a:ext cx="47189" cy="47189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23" name="Täht 5-tipuline 16">
            <a:extLst>
              <a:ext uri="{FF2B5EF4-FFF2-40B4-BE49-F238E27FC236}">
                <a16:creationId xmlns:a16="http://schemas.microsoft.com/office/drawing/2014/main" id="{B58FA9FC-CB8D-4884-8471-BB42C23F6567}"/>
              </a:ext>
            </a:extLst>
          </p:cNvPr>
          <p:cNvSpPr/>
          <p:nvPr/>
        </p:nvSpPr>
        <p:spPr>
          <a:xfrm rot="21101928">
            <a:off x="7137610" y="3882424"/>
            <a:ext cx="47189" cy="47189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24" name="Täht 5-tipuline 17">
            <a:extLst>
              <a:ext uri="{FF2B5EF4-FFF2-40B4-BE49-F238E27FC236}">
                <a16:creationId xmlns:a16="http://schemas.microsoft.com/office/drawing/2014/main" id="{5453861E-86EB-9EEB-0170-E0DC7022B36A}"/>
              </a:ext>
            </a:extLst>
          </p:cNvPr>
          <p:cNvSpPr/>
          <p:nvPr/>
        </p:nvSpPr>
        <p:spPr>
          <a:xfrm rot="595714">
            <a:off x="6690321" y="4033315"/>
            <a:ext cx="47189" cy="47189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25" name="Täht 5-tipuline 18">
            <a:extLst>
              <a:ext uri="{FF2B5EF4-FFF2-40B4-BE49-F238E27FC236}">
                <a16:creationId xmlns:a16="http://schemas.microsoft.com/office/drawing/2014/main" id="{9C9ACF6B-2BF4-1FA7-A938-FC73B0A092AC}"/>
              </a:ext>
            </a:extLst>
          </p:cNvPr>
          <p:cNvSpPr/>
          <p:nvPr/>
        </p:nvSpPr>
        <p:spPr>
          <a:xfrm rot="16200000">
            <a:off x="6025383" y="3561829"/>
            <a:ext cx="47189" cy="47189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26" name="Täht 5-tipuline 19">
            <a:extLst>
              <a:ext uri="{FF2B5EF4-FFF2-40B4-BE49-F238E27FC236}">
                <a16:creationId xmlns:a16="http://schemas.microsoft.com/office/drawing/2014/main" id="{76B7AA6A-166F-D776-5E48-A515D5B3C89B}"/>
              </a:ext>
            </a:extLst>
          </p:cNvPr>
          <p:cNvSpPr/>
          <p:nvPr/>
        </p:nvSpPr>
        <p:spPr>
          <a:xfrm rot="18662637">
            <a:off x="8118865" y="3792324"/>
            <a:ext cx="47189" cy="47189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27" name="Täht 5-tipuline 20">
            <a:extLst>
              <a:ext uri="{FF2B5EF4-FFF2-40B4-BE49-F238E27FC236}">
                <a16:creationId xmlns:a16="http://schemas.microsoft.com/office/drawing/2014/main" id="{742D554A-585E-801C-2BE1-B48250047733}"/>
              </a:ext>
            </a:extLst>
          </p:cNvPr>
          <p:cNvSpPr/>
          <p:nvPr/>
        </p:nvSpPr>
        <p:spPr>
          <a:xfrm rot="17642500">
            <a:off x="8625075" y="4231384"/>
            <a:ext cx="47189" cy="47189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28" name="Täht 5-tipuline 21">
            <a:extLst>
              <a:ext uri="{FF2B5EF4-FFF2-40B4-BE49-F238E27FC236}">
                <a16:creationId xmlns:a16="http://schemas.microsoft.com/office/drawing/2014/main" id="{94BD8EC1-A629-1658-6883-DD7170880ED6}"/>
              </a:ext>
            </a:extLst>
          </p:cNvPr>
          <p:cNvSpPr/>
          <p:nvPr/>
        </p:nvSpPr>
        <p:spPr>
          <a:xfrm rot="16445928">
            <a:off x="7949011" y="4189602"/>
            <a:ext cx="47189" cy="47189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30" name="Täht 5-tipuline 22">
            <a:extLst>
              <a:ext uri="{FF2B5EF4-FFF2-40B4-BE49-F238E27FC236}">
                <a16:creationId xmlns:a16="http://schemas.microsoft.com/office/drawing/2014/main" id="{EE1E971F-8AAD-2804-2D82-4477F045243F}"/>
              </a:ext>
            </a:extLst>
          </p:cNvPr>
          <p:cNvSpPr/>
          <p:nvPr/>
        </p:nvSpPr>
        <p:spPr>
          <a:xfrm rot="17221125">
            <a:off x="8922823" y="3882424"/>
            <a:ext cx="47189" cy="47189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32" name="Täht 5-tipuline 23">
            <a:extLst>
              <a:ext uri="{FF2B5EF4-FFF2-40B4-BE49-F238E27FC236}">
                <a16:creationId xmlns:a16="http://schemas.microsoft.com/office/drawing/2014/main" id="{F595909C-FB8E-B9CE-AABC-5F302192112E}"/>
              </a:ext>
            </a:extLst>
          </p:cNvPr>
          <p:cNvSpPr/>
          <p:nvPr/>
        </p:nvSpPr>
        <p:spPr>
          <a:xfrm rot="16370263">
            <a:off x="8253596" y="3389952"/>
            <a:ext cx="47189" cy="47189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33" name="Täht 5-tipuline 24">
            <a:extLst>
              <a:ext uri="{FF2B5EF4-FFF2-40B4-BE49-F238E27FC236}">
                <a16:creationId xmlns:a16="http://schemas.microsoft.com/office/drawing/2014/main" id="{E781B67B-F8B0-98EA-93BF-AD16834F047C}"/>
              </a:ext>
            </a:extLst>
          </p:cNvPr>
          <p:cNvSpPr/>
          <p:nvPr/>
        </p:nvSpPr>
        <p:spPr>
          <a:xfrm rot="16356821">
            <a:off x="9935245" y="3912607"/>
            <a:ext cx="47189" cy="47189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</p:spTree>
    <p:controls>
      <mc:AlternateContent xmlns:mc="http://schemas.openxmlformats.org/markup-compatibility/2006">
        <mc:Choice xmlns:v="urn:schemas-microsoft-com:vml" Requires="v">
          <p:control name="Label1" r:id="rId1" imgW="914400" imgH="914400"/>
        </mc:Choice>
        <mc:Fallback>
          <p:control name="Label1" r:id="rId1" imgW="914400" imgH="914400">
            <p:pic>
              <p:nvPicPr>
                <p:cNvPr id="6" name="Label1" hidden="1">
                  <a:extLst>
                    <a:ext uri="{FF2B5EF4-FFF2-40B4-BE49-F238E27FC236}">
                      <a16:creationId xmlns:a16="http://schemas.microsoft.com/office/drawing/2014/main" id="{1C946396-4A26-FDBD-4AEC-35BCE3184273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-1014593" y="3656348"/>
                  <a:ext cx="914400" cy="914400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25635132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6"/>
                  </p:tgtEl>
                </p:cond>
              </p:nextCondLst>
            </p:seq>
          </p:childTnLst>
        </p:cTn>
      </p:par>
    </p:tnLst>
    <p:bldLst>
      <p:bldP spid="3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>
          <a:gsLst>
            <a:gs pos="5000">
              <a:srgbClr val="005AC8"/>
            </a:gs>
            <a:gs pos="98000">
              <a:srgbClr val="00000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23" name="Ovaal 19022">
            <a:extLst>
              <a:ext uri="{FF2B5EF4-FFF2-40B4-BE49-F238E27FC236}">
                <a16:creationId xmlns:a16="http://schemas.microsoft.com/office/drawing/2014/main" id="{7C61198E-DB07-19E9-B9E4-7386AB1621DA}"/>
              </a:ext>
            </a:extLst>
          </p:cNvPr>
          <p:cNvSpPr/>
          <p:nvPr/>
        </p:nvSpPr>
        <p:spPr>
          <a:xfrm>
            <a:off x="2697984" y="71756"/>
            <a:ext cx="6792811" cy="6792811"/>
          </a:xfrm>
          <a:prstGeom prst="ellipse">
            <a:avLst/>
          </a:prstGeom>
          <a:gradFill flip="none" rotWithShape="1">
            <a:gsLst>
              <a:gs pos="0">
                <a:schemeClr val="accent4"/>
              </a:gs>
              <a:gs pos="79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19024" name="Ovaal 19023">
            <a:extLst>
              <a:ext uri="{FF2B5EF4-FFF2-40B4-BE49-F238E27FC236}">
                <a16:creationId xmlns:a16="http://schemas.microsoft.com/office/drawing/2014/main" id="{B1730A6F-1E7F-58B8-33DD-AE07DD572F7C}"/>
              </a:ext>
            </a:extLst>
          </p:cNvPr>
          <p:cNvSpPr/>
          <p:nvPr/>
        </p:nvSpPr>
        <p:spPr>
          <a:xfrm>
            <a:off x="2699594" y="32594"/>
            <a:ext cx="6792811" cy="6792811"/>
          </a:xfrm>
          <a:prstGeom prst="ellipse">
            <a:avLst/>
          </a:prstGeom>
          <a:gradFill flip="none" rotWithShape="1">
            <a:gsLst>
              <a:gs pos="0">
                <a:schemeClr val="accent5"/>
              </a:gs>
              <a:gs pos="79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19025" name="Ovaal 19024">
            <a:extLst>
              <a:ext uri="{FF2B5EF4-FFF2-40B4-BE49-F238E27FC236}">
                <a16:creationId xmlns:a16="http://schemas.microsoft.com/office/drawing/2014/main" id="{3D7363AD-F3F4-DFF8-B21A-F9003BF91CD6}"/>
              </a:ext>
            </a:extLst>
          </p:cNvPr>
          <p:cNvSpPr/>
          <p:nvPr/>
        </p:nvSpPr>
        <p:spPr>
          <a:xfrm>
            <a:off x="2521412" y="65189"/>
            <a:ext cx="6792811" cy="6792811"/>
          </a:xfrm>
          <a:prstGeom prst="ellipse">
            <a:avLst/>
          </a:prstGeom>
          <a:gradFill flip="none" rotWithShape="1">
            <a:gsLst>
              <a:gs pos="0">
                <a:schemeClr val="accent2"/>
              </a:gs>
              <a:gs pos="79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19026" name="Ovaal 19025">
            <a:extLst>
              <a:ext uri="{FF2B5EF4-FFF2-40B4-BE49-F238E27FC236}">
                <a16:creationId xmlns:a16="http://schemas.microsoft.com/office/drawing/2014/main" id="{54B28578-4BED-0448-430F-9E77F474FFF3}"/>
              </a:ext>
            </a:extLst>
          </p:cNvPr>
          <p:cNvSpPr/>
          <p:nvPr/>
        </p:nvSpPr>
        <p:spPr>
          <a:xfrm>
            <a:off x="2523022" y="0"/>
            <a:ext cx="6792811" cy="6792811"/>
          </a:xfrm>
          <a:prstGeom prst="ellipse">
            <a:avLst/>
          </a:prstGeom>
          <a:gradFill flip="none" rotWithShape="1">
            <a:gsLst>
              <a:gs pos="0">
                <a:schemeClr val="accent3"/>
              </a:gs>
              <a:gs pos="79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 useBgFill="1">
        <p:nvSpPr>
          <p:cNvPr id="19027" name="Ristkülik 19026">
            <a:extLst>
              <a:ext uri="{FF2B5EF4-FFF2-40B4-BE49-F238E27FC236}">
                <a16:creationId xmlns:a16="http://schemas.microsoft.com/office/drawing/2014/main" id="{957B2813-CE0E-34F1-1576-6FB479C6A6A1}"/>
              </a:ext>
            </a:extLst>
          </p:cNvPr>
          <p:cNvSpPr/>
          <p:nvPr/>
        </p:nvSpPr>
        <p:spPr>
          <a:xfrm>
            <a:off x="0" y="0"/>
            <a:ext cx="12192000" cy="68645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11" name="Ristkülik 10">
            <a:extLst>
              <a:ext uri="{FF2B5EF4-FFF2-40B4-BE49-F238E27FC236}">
                <a16:creationId xmlns:a16="http://schemas.microsoft.com/office/drawing/2014/main" id="{AF3C50E0-9B4E-3C33-3F25-B372BFFC896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 dirty="0"/>
          </a:p>
        </p:txBody>
      </p:sp>
      <p:sp>
        <p:nvSpPr>
          <p:cNvPr id="18711" name="Hourglass">
            <a:extLst>
              <a:ext uri="{FF2B5EF4-FFF2-40B4-BE49-F238E27FC236}">
                <a16:creationId xmlns:a16="http://schemas.microsoft.com/office/drawing/2014/main" id="{3F27B599-CBFB-3A0B-7145-B82FA63E4D89}"/>
              </a:ext>
            </a:extLst>
          </p:cNvPr>
          <p:cNvSpPr/>
          <p:nvPr/>
        </p:nvSpPr>
        <p:spPr>
          <a:xfrm>
            <a:off x="5846819" y="3177705"/>
            <a:ext cx="452640" cy="502590"/>
          </a:xfrm>
          <a:custGeom>
            <a:avLst/>
            <a:gdLst>
              <a:gd name="connsiteX0" fmla="*/ 735312 w 795528"/>
              <a:gd name="connsiteY0" fmla="*/ 91139 h 883316"/>
              <a:gd name="connsiteX1" fmla="*/ 60217 w 795528"/>
              <a:gd name="connsiteY1" fmla="*/ 91139 h 883316"/>
              <a:gd name="connsiteX2" fmla="*/ 0 w 795528"/>
              <a:gd name="connsiteY2" fmla="*/ 0 h 883316"/>
              <a:gd name="connsiteX3" fmla="*/ 795528 w 795528"/>
              <a:gd name="connsiteY3" fmla="*/ 0 h 883316"/>
              <a:gd name="connsiteX4" fmla="*/ 710758 w 795528"/>
              <a:gd name="connsiteY4" fmla="*/ 755015 h 883316"/>
              <a:gd name="connsiteX5" fmla="*/ 84770 w 795528"/>
              <a:gd name="connsiteY5" fmla="*/ 755015 h 883316"/>
              <a:gd name="connsiteX6" fmla="*/ 291809 w 795528"/>
              <a:gd name="connsiteY6" fmla="*/ 441658 h 883316"/>
              <a:gd name="connsiteX7" fmla="*/ 94380 w 795528"/>
              <a:gd name="connsiteY7" fmla="*/ 142846 h 883316"/>
              <a:gd name="connsiteX8" fmla="*/ 701148 w 795528"/>
              <a:gd name="connsiteY8" fmla="*/ 142846 h 883316"/>
              <a:gd name="connsiteX9" fmla="*/ 503720 w 795528"/>
              <a:gd name="connsiteY9" fmla="*/ 441658 h 883316"/>
              <a:gd name="connsiteX10" fmla="*/ 795528 w 795528"/>
              <a:gd name="connsiteY10" fmla="*/ 883316 h 883316"/>
              <a:gd name="connsiteX11" fmla="*/ 0 w 795528"/>
              <a:gd name="connsiteY11" fmla="*/ 883316 h 883316"/>
              <a:gd name="connsiteX12" fmla="*/ 50607 w 795528"/>
              <a:gd name="connsiteY12" fmla="*/ 806722 h 883316"/>
              <a:gd name="connsiteX13" fmla="*/ 744922 w 795528"/>
              <a:gd name="connsiteY13" fmla="*/ 806722 h 883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795528" h="883316">
                <a:moveTo>
                  <a:pt x="735312" y="91139"/>
                </a:moveTo>
                <a:lnTo>
                  <a:pt x="60217" y="91139"/>
                </a:lnTo>
                <a:lnTo>
                  <a:pt x="0" y="0"/>
                </a:lnTo>
                <a:lnTo>
                  <a:pt x="795528" y="0"/>
                </a:lnTo>
                <a:close/>
                <a:moveTo>
                  <a:pt x="710758" y="755015"/>
                </a:moveTo>
                <a:lnTo>
                  <a:pt x="84770" y="755015"/>
                </a:lnTo>
                <a:lnTo>
                  <a:pt x="291809" y="441658"/>
                </a:lnTo>
                <a:lnTo>
                  <a:pt x="94380" y="142846"/>
                </a:lnTo>
                <a:lnTo>
                  <a:pt x="701148" y="142846"/>
                </a:lnTo>
                <a:lnTo>
                  <a:pt x="503720" y="441658"/>
                </a:lnTo>
                <a:close/>
                <a:moveTo>
                  <a:pt x="795528" y="883316"/>
                </a:moveTo>
                <a:lnTo>
                  <a:pt x="0" y="883316"/>
                </a:lnTo>
                <a:lnTo>
                  <a:pt x="50607" y="806722"/>
                </a:lnTo>
                <a:lnTo>
                  <a:pt x="744922" y="806722"/>
                </a:ln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40000"/>
                  <a:lumOff val="60000"/>
                  <a:alpha val="0"/>
                </a:schemeClr>
              </a:gs>
              <a:gs pos="46000">
                <a:schemeClr val="accent4">
                  <a:lumMod val="95000"/>
                  <a:lumOff val="5000"/>
                  <a:alpha val="0"/>
                </a:schemeClr>
              </a:gs>
              <a:gs pos="100000">
                <a:schemeClr val="accent4">
                  <a:lumMod val="60000"/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t-EE"/>
          </a:p>
        </p:txBody>
      </p:sp>
      <p:sp>
        <p:nvSpPr>
          <p:cNvPr id="5" name="UsernameLabel">
            <a:extLst>
              <a:ext uri="{FF2B5EF4-FFF2-40B4-BE49-F238E27FC236}">
                <a16:creationId xmlns:a16="http://schemas.microsoft.com/office/drawing/2014/main" id="{4F3E716C-9C8F-B429-841A-44611C8E2610}"/>
              </a:ext>
            </a:extLst>
          </p:cNvPr>
          <p:cNvSpPr txBox="1"/>
          <p:nvPr/>
        </p:nvSpPr>
        <p:spPr>
          <a:xfrm>
            <a:off x="0" y="703658"/>
            <a:ext cx="1219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 sz="1400" dirty="0">
                <a:latin typeface="Candara" panose="020E0502030303020204" pitchFamily="34" charset="0"/>
              </a:rPr>
              <a:t>Select a </a:t>
            </a:r>
            <a:r>
              <a:rPr lang="et-EE" sz="1400" dirty="0" err="1">
                <a:latin typeface="Candara" panose="020E0502030303020204" pitchFamily="34" charset="0"/>
              </a:rPr>
              <a:t>user</a:t>
            </a:r>
            <a:r>
              <a:rPr lang="et-EE" sz="1400" dirty="0">
                <a:latin typeface="Candara" panose="020E0502030303020204" pitchFamily="34" charset="0"/>
              </a:rPr>
              <a:t> account</a:t>
            </a:r>
          </a:p>
        </p:txBody>
      </p:sp>
      <p:sp>
        <p:nvSpPr>
          <p:cNvPr id="17" name="UserID" hidden="1">
            <a:extLst>
              <a:ext uri="{FF2B5EF4-FFF2-40B4-BE49-F238E27FC236}">
                <a16:creationId xmlns:a16="http://schemas.microsoft.com/office/drawing/2014/main" id="{0E0B6851-5ED6-45C5-423E-A551CEFEB2C3}"/>
              </a:ext>
            </a:extLst>
          </p:cNvPr>
          <p:cNvSpPr/>
          <p:nvPr/>
        </p:nvSpPr>
        <p:spPr>
          <a:xfrm>
            <a:off x="179654" y="121726"/>
            <a:ext cx="1485900" cy="345057"/>
          </a:xfrm>
          <a:prstGeom prst="rect">
            <a:avLst/>
          </a:prstGeom>
          <a:solidFill>
            <a:srgbClr val="CC99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/>
              <a:t>24</a:t>
            </a:r>
            <a:endParaRPr lang="et-EE" dirty="0"/>
          </a:p>
        </p:txBody>
      </p:sp>
      <p:sp>
        <p:nvSpPr>
          <p:cNvPr id="172" name="DefaultUname" hidden="1">
            <a:hlinkClick r:id="" action="ppaction://macro?name=PicClick"/>
            <a:extLst>
              <a:ext uri="{FF2B5EF4-FFF2-40B4-BE49-F238E27FC236}">
                <a16:creationId xmlns:a16="http://schemas.microsoft.com/office/drawing/2014/main" id="{F3A947F3-602C-10A4-9450-53A0439D158C}"/>
              </a:ext>
            </a:extLst>
          </p:cNvPr>
          <p:cNvSpPr txBox="1"/>
          <p:nvPr/>
        </p:nvSpPr>
        <p:spPr>
          <a:xfrm>
            <a:off x="678727" y="2176272"/>
            <a:ext cx="1076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 sz="1000" dirty="0">
                <a:latin typeface="Candara" panose="020E0502030303020204" pitchFamily="34" charset="0"/>
              </a:rPr>
              <a:t>User</a:t>
            </a:r>
          </a:p>
        </p:txBody>
      </p:sp>
      <p:sp>
        <p:nvSpPr>
          <p:cNvPr id="18561" name="Bootlogo">
            <a:extLst>
              <a:ext uri="{FF2B5EF4-FFF2-40B4-BE49-F238E27FC236}">
                <a16:creationId xmlns:a16="http://schemas.microsoft.com/office/drawing/2014/main" id="{850308DC-B5BC-3C76-E5B1-043CC7B75366}"/>
              </a:ext>
            </a:extLst>
          </p:cNvPr>
          <p:cNvSpPr/>
          <p:nvPr/>
        </p:nvSpPr>
        <p:spPr>
          <a:xfrm flipH="1">
            <a:off x="5139326" y="5172406"/>
            <a:ext cx="1546772" cy="1607828"/>
          </a:xfrm>
          <a:custGeom>
            <a:avLst/>
            <a:gdLst>
              <a:gd name="connsiteX0" fmla="*/ 1504848 w 2079912"/>
              <a:gd name="connsiteY0" fmla="*/ 1260317 h 2162014"/>
              <a:gd name="connsiteX1" fmla="*/ 1513320 w 2079912"/>
              <a:gd name="connsiteY1" fmla="*/ 1544584 h 2162014"/>
              <a:gd name="connsiteX2" fmla="*/ 1233771 w 2079912"/>
              <a:gd name="connsiteY2" fmla="*/ 1542094 h 2162014"/>
              <a:gd name="connsiteX3" fmla="*/ 1780465 w 2079912"/>
              <a:gd name="connsiteY3" fmla="*/ 769740 h 2162014"/>
              <a:gd name="connsiteX4" fmla="*/ 2079912 w 2079912"/>
              <a:gd name="connsiteY4" fmla="*/ 1081007 h 2162014"/>
              <a:gd name="connsiteX5" fmla="*/ 1798462 w 2079912"/>
              <a:gd name="connsiteY5" fmla="*/ 1373566 h 2162014"/>
              <a:gd name="connsiteX6" fmla="*/ 718264 w 2079912"/>
              <a:gd name="connsiteY6" fmla="*/ 1827623 h 2162014"/>
              <a:gd name="connsiteX7" fmla="*/ 1356181 w 2079912"/>
              <a:gd name="connsiteY7" fmla="*/ 1833306 h 2162014"/>
              <a:gd name="connsiteX8" fmla="*/ 1039956 w 2079912"/>
              <a:gd name="connsiteY8" fmla="*/ 2162014 h 2162014"/>
              <a:gd name="connsiteX9" fmla="*/ 1237122 w 2079912"/>
              <a:gd name="connsiteY9" fmla="*/ 623403 h 2162014"/>
              <a:gd name="connsiteX10" fmla="*/ 1485931 w 2079912"/>
              <a:gd name="connsiteY10" fmla="*/ 625620 h 2162014"/>
              <a:gd name="connsiteX11" fmla="*/ 1493818 w 2079912"/>
              <a:gd name="connsiteY11" fmla="*/ 890231 h 2162014"/>
              <a:gd name="connsiteX12" fmla="*/ 586098 w 2079912"/>
              <a:gd name="connsiteY12" fmla="*/ 1271786 h 2162014"/>
              <a:gd name="connsiteX13" fmla="*/ 842790 w 2079912"/>
              <a:gd name="connsiteY13" fmla="*/ 1538611 h 2162014"/>
              <a:gd name="connsiteX14" fmla="*/ 593984 w 2079912"/>
              <a:gd name="connsiteY14" fmla="*/ 1536394 h 2162014"/>
              <a:gd name="connsiteX15" fmla="*/ 566594 w 2079912"/>
              <a:gd name="connsiteY15" fmla="*/ 617430 h 2162014"/>
              <a:gd name="connsiteX16" fmla="*/ 846141 w 2079912"/>
              <a:gd name="connsiteY16" fmla="*/ 619920 h 2162014"/>
              <a:gd name="connsiteX17" fmla="*/ 575067 w 2079912"/>
              <a:gd name="connsiteY17" fmla="*/ 901694 h 2162014"/>
              <a:gd name="connsiteX18" fmla="*/ 281452 w 2079912"/>
              <a:gd name="connsiteY18" fmla="*/ 788445 h 2162014"/>
              <a:gd name="connsiteX19" fmla="*/ 299450 w 2079912"/>
              <a:gd name="connsiteY19" fmla="*/ 1392277 h 2162014"/>
              <a:gd name="connsiteX20" fmla="*/ 0 w 2079912"/>
              <a:gd name="connsiteY20" fmla="*/ 1081007 h 2162014"/>
              <a:gd name="connsiteX21" fmla="*/ 1039956 w 2079912"/>
              <a:gd name="connsiteY21" fmla="*/ 0 h 2162014"/>
              <a:gd name="connsiteX22" fmla="*/ 1361648 w 2079912"/>
              <a:gd name="connsiteY22" fmla="*/ 334391 h 2162014"/>
              <a:gd name="connsiteX23" fmla="*/ 723731 w 2079912"/>
              <a:gd name="connsiteY23" fmla="*/ 328708 h 2162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079912" h="2162014">
                <a:moveTo>
                  <a:pt x="1504848" y="1260317"/>
                </a:moveTo>
                <a:lnTo>
                  <a:pt x="1513320" y="1544584"/>
                </a:lnTo>
                <a:lnTo>
                  <a:pt x="1233771" y="1542094"/>
                </a:lnTo>
                <a:close/>
                <a:moveTo>
                  <a:pt x="1780465" y="769740"/>
                </a:moveTo>
                <a:lnTo>
                  <a:pt x="2079912" y="1081007"/>
                </a:lnTo>
                <a:lnTo>
                  <a:pt x="1798462" y="1373566"/>
                </a:lnTo>
                <a:close/>
                <a:moveTo>
                  <a:pt x="718264" y="1827623"/>
                </a:moveTo>
                <a:lnTo>
                  <a:pt x="1356181" y="1833306"/>
                </a:lnTo>
                <a:lnTo>
                  <a:pt x="1039956" y="2162014"/>
                </a:lnTo>
                <a:close/>
                <a:moveTo>
                  <a:pt x="1237122" y="623403"/>
                </a:moveTo>
                <a:lnTo>
                  <a:pt x="1485931" y="625620"/>
                </a:lnTo>
                <a:lnTo>
                  <a:pt x="1493818" y="890231"/>
                </a:lnTo>
                <a:close/>
                <a:moveTo>
                  <a:pt x="586098" y="1271786"/>
                </a:moveTo>
                <a:lnTo>
                  <a:pt x="842790" y="1538611"/>
                </a:lnTo>
                <a:lnTo>
                  <a:pt x="593984" y="1536394"/>
                </a:lnTo>
                <a:close/>
                <a:moveTo>
                  <a:pt x="566594" y="617430"/>
                </a:moveTo>
                <a:lnTo>
                  <a:pt x="846141" y="619920"/>
                </a:lnTo>
                <a:lnTo>
                  <a:pt x="575067" y="901694"/>
                </a:lnTo>
                <a:close/>
                <a:moveTo>
                  <a:pt x="281452" y="788445"/>
                </a:moveTo>
                <a:lnTo>
                  <a:pt x="299450" y="1392277"/>
                </a:lnTo>
                <a:lnTo>
                  <a:pt x="0" y="1081007"/>
                </a:lnTo>
                <a:close/>
                <a:moveTo>
                  <a:pt x="1039956" y="0"/>
                </a:moveTo>
                <a:lnTo>
                  <a:pt x="1361648" y="334391"/>
                </a:lnTo>
                <a:lnTo>
                  <a:pt x="723731" y="328708"/>
                </a:lnTo>
                <a:close/>
              </a:path>
            </a:pathLst>
          </a:custGeom>
          <a:gradFill flip="none" rotWithShape="1">
            <a:gsLst>
              <a:gs pos="100000">
                <a:srgbClr val="FF0000"/>
              </a:gs>
              <a:gs pos="0">
                <a:srgbClr val="FFC000"/>
              </a:gs>
            </a:gsLst>
            <a:lin ang="18600000" scaled="0"/>
            <a:tileRect/>
          </a:gradFill>
          <a:ln w="12700" cap="flat" cmpd="sng" algn="ctr">
            <a:noFill/>
            <a:prstDash val="solid"/>
            <a:miter lim="800000"/>
          </a:ln>
          <a:effectLst>
            <a:glow rad="812800">
              <a:srgbClr val="000000">
                <a:alpha val="24000"/>
              </a:srgbClr>
            </a:glow>
          </a:effectLst>
          <a:scene3d>
            <a:camera prst="orthographicFront"/>
            <a:lightRig rig="flat" dir="t"/>
          </a:scene3d>
          <a:sp3d prstMaterial="matte">
            <a:bevelT/>
          </a:sp3d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8573" name="Ristkülik 18572">
            <a:hlinkClick r:id="" action="ppaction://macro?name=AboutSessMan"/>
            <a:extLst>
              <a:ext uri="{FF2B5EF4-FFF2-40B4-BE49-F238E27FC236}">
                <a16:creationId xmlns:a16="http://schemas.microsoft.com/office/drawing/2014/main" id="{16D09361-2EC6-F386-DF0A-99DBEE9D7E71}"/>
              </a:ext>
            </a:extLst>
          </p:cNvPr>
          <p:cNvSpPr/>
          <p:nvPr/>
        </p:nvSpPr>
        <p:spPr>
          <a:xfrm>
            <a:off x="11976750" y="0"/>
            <a:ext cx="215250" cy="192157"/>
          </a:xfrm>
          <a:prstGeom prst="rect">
            <a:avLst/>
          </a:prstGeom>
          <a:solidFill>
            <a:srgbClr val="92278F">
              <a:alpha val="117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grpSp>
        <p:nvGrpSpPr>
          <p:cNvPr id="16" name="DefaultPic" hidden="1">
            <a:extLst>
              <a:ext uri="{FF2B5EF4-FFF2-40B4-BE49-F238E27FC236}">
                <a16:creationId xmlns:a16="http://schemas.microsoft.com/office/drawing/2014/main" id="{0E3941E1-9372-EF0F-7335-86D5A7A52648}"/>
              </a:ext>
            </a:extLst>
          </p:cNvPr>
          <p:cNvGrpSpPr/>
          <p:nvPr/>
        </p:nvGrpSpPr>
        <p:grpSpPr>
          <a:xfrm>
            <a:off x="751154" y="1106424"/>
            <a:ext cx="914400" cy="914400"/>
            <a:chOff x="751154" y="1106424"/>
            <a:chExt cx="914400" cy="914400"/>
          </a:xfrm>
        </p:grpSpPr>
        <p:sp>
          <p:nvSpPr>
            <p:cNvPr id="168" name="Backdrop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EA412615-8B6F-245E-7C12-9F858F8B3D44}"/>
                </a:ext>
              </a:extLst>
            </p:cNvPr>
            <p:cNvSpPr/>
            <p:nvPr/>
          </p:nvSpPr>
          <p:spPr>
            <a:xfrm>
              <a:off x="751154" y="1106424"/>
              <a:ext cx="914400" cy="9144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4" name="DummyA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4FB94DC8-4A1D-69D4-415D-BF6040F790E0}"/>
                </a:ext>
              </a:extLst>
            </p:cNvPr>
            <p:cNvSpPr/>
            <p:nvPr/>
          </p:nvSpPr>
          <p:spPr>
            <a:xfrm rot="16200000">
              <a:off x="989922" y="1548871"/>
              <a:ext cx="436866" cy="504590"/>
            </a:xfrm>
            <a:custGeom>
              <a:avLst/>
              <a:gdLst>
                <a:gd name="connsiteX0" fmla="*/ 436866 w 436866"/>
                <a:gd name="connsiteY0" fmla="*/ 252295 h 504590"/>
                <a:gd name="connsiteX1" fmla="*/ 217821 w 436866"/>
                <a:gd name="connsiteY1" fmla="*/ 504590 h 504590"/>
                <a:gd name="connsiteX2" fmla="*/ 75599 w 436866"/>
                <a:gd name="connsiteY2" fmla="*/ 504589 h 504590"/>
                <a:gd name="connsiteX3" fmla="*/ 35929 w 436866"/>
                <a:gd name="connsiteY3" fmla="*/ 431502 h 504590"/>
                <a:gd name="connsiteX4" fmla="*/ 0 w 436866"/>
                <a:gd name="connsiteY4" fmla="*/ 253539 h 504590"/>
                <a:gd name="connsiteX5" fmla="*/ 35929 w 436866"/>
                <a:gd name="connsiteY5" fmla="*/ 75576 h 504590"/>
                <a:gd name="connsiteX6" fmla="*/ 76950 w 436866"/>
                <a:gd name="connsiteY6" fmla="*/ 0 h 504590"/>
                <a:gd name="connsiteX7" fmla="*/ 217821 w 436866"/>
                <a:gd name="connsiteY7" fmla="*/ 0 h 504590"/>
                <a:gd name="connsiteX8" fmla="*/ 436866 w 436866"/>
                <a:gd name="connsiteY8" fmla="*/ 252295 h 504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6866" h="504590">
                  <a:moveTo>
                    <a:pt x="436866" y="252295"/>
                  </a:moveTo>
                  <a:cubicBezTo>
                    <a:pt x="436866" y="391634"/>
                    <a:pt x="338796" y="504590"/>
                    <a:pt x="217821" y="504590"/>
                  </a:cubicBezTo>
                  <a:lnTo>
                    <a:pt x="75599" y="504589"/>
                  </a:lnTo>
                  <a:lnTo>
                    <a:pt x="35929" y="431502"/>
                  </a:lnTo>
                  <a:cubicBezTo>
                    <a:pt x="12793" y="376804"/>
                    <a:pt x="0" y="316666"/>
                    <a:pt x="0" y="253539"/>
                  </a:cubicBezTo>
                  <a:cubicBezTo>
                    <a:pt x="0" y="190413"/>
                    <a:pt x="12793" y="130275"/>
                    <a:pt x="35929" y="75576"/>
                  </a:cubicBezTo>
                  <a:lnTo>
                    <a:pt x="76950" y="0"/>
                  </a:lnTo>
                  <a:lnTo>
                    <a:pt x="217821" y="0"/>
                  </a:lnTo>
                  <a:cubicBezTo>
                    <a:pt x="338796" y="0"/>
                    <a:pt x="436866" y="112956"/>
                    <a:pt x="436866" y="252295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t-EE"/>
            </a:p>
          </p:txBody>
        </p:sp>
        <p:sp>
          <p:nvSpPr>
            <p:cNvPr id="170" name="DummyB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9D60B388-8FC3-8B6A-13F4-80E6228E2629}"/>
                </a:ext>
              </a:extLst>
            </p:cNvPr>
            <p:cNvSpPr/>
            <p:nvPr/>
          </p:nvSpPr>
          <p:spPr>
            <a:xfrm>
              <a:off x="994260" y="1178841"/>
              <a:ext cx="428188" cy="428188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</p:grpSp>
      <p:sp>
        <p:nvSpPr>
          <p:cNvPr id="35" name="Ristkülik lõigatud vastasnurkadega 11">
            <a:hlinkClick r:id="rId6" action="ppaction://hlinksldjump"/>
            <a:extLst>
              <a:ext uri="{FF2B5EF4-FFF2-40B4-BE49-F238E27FC236}">
                <a16:creationId xmlns:a16="http://schemas.microsoft.com/office/drawing/2014/main" id="{042AAA69-EC74-A094-5194-A868939FB4AA}"/>
              </a:ext>
            </a:extLst>
          </p:cNvPr>
          <p:cNvSpPr/>
          <p:nvPr/>
        </p:nvSpPr>
        <p:spPr>
          <a:xfrm>
            <a:off x="751154" y="5996824"/>
            <a:ext cx="1475998" cy="488887"/>
          </a:xfrm>
          <a:prstGeom prst="snip2DiagRect">
            <a:avLst/>
          </a:prstGeom>
          <a:gradFill>
            <a:gsLst>
              <a:gs pos="0">
                <a:schemeClr val="accent1"/>
              </a:gs>
              <a:gs pos="50000">
                <a:schemeClr val="accent1"/>
              </a:gs>
              <a:gs pos="50000">
                <a:schemeClr val="accent1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1600" dirty="0">
                <a:latin typeface="Candara" panose="020E0502030303020204" pitchFamily="34" charset="0"/>
              </a:rPr>
              <a:t>Shut down</a:t>
            </a:r>
          </a:p>
        </p:txBody>
      </p:sp>
      <p:sp>
        <p:nvSpPr>
          <p:cNvPr id="36" name="Ristkülik lõigatud vastasnurkadega 12">
            <a:hlinkClick r:id="" action="ppaction://macro?name=Restart"/>
            <a:extLst>
              <a:ext uri="{FF2B5EF4-FFF2-40B4-BE49-F238E27FC236}">
                <a16:creationId xmlns:a16="http://schemas.microsoft.com/office/drawing/2014/main" id="{4A188076-2766-2896-9C6C-FCBA86192144}"/>
              </a:ext>
            </a:extLst>
          </p:cNvPr>
          <p:cNvSpPr/>
          <p:nvPr/>
        </p:nvSpPr>
        <p:spPr>
          <a:xfrm>
            <a:off x="2381991" y="5996823"/>
            <a:ext cx="1475998" cy="488887"/>
          </a:xfrm>
          <a:prstGeom prst="snip2DiagRect">
            <a:avLst/>
          </a:prstGeom>
          <a:gradFill>
            <a:gsLst>
              <a:gs pos="0">
                <a:schemeClr val="accent1"/>
              </a:gs>
              <a:gs pos="50000">
                <a:schemeClr val="accent1"/>
              </a:gs>
              <a:gs pos="50000">
                <a:schemeClr val="accent1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1600" dirty="0">
                <a:latin typeface="Candara" panose="020E0502030303020204" pitchFamily="34" charset="0"/>
              </a:rPr>
              <a:t>Restart</a:t>
            </a:r>
          </a:p>
        </p:txBody>
      </p:sp>
      <p:sp>
        <p:nvSpPr>
          <p:cNvPr id="37" name="Ristkülik lõigatud vastasnurkadega 14">
            <a:hlinkClick r:id="" action="ppaction://macro?name=GuestLogin"/>
            <a:extLst>
              <a:ext uri="{FF2B5EF4-FFF2-40B4-BE49-F238E27FC236}">
                <a16:creationId xmlns:a16="http://schemas.microsoft.com/office/drawing/2014/main" id="{6C542625-CBB7-2B2C-B54B-ABF8BA9F8EAC}"/>
              </a:ext>
            </a:extLst>
          </p:cNvPr>
          <p:cNvSpPr/>
          <p:nvPr/>
        </p:nvSpPr>
        <p:spPr>
          <a:xfrm>
            <a:off x="9735455" y="5996823"/>
            <a:ext cx="1705391" cy="488887"/>
          </a:xfrm>
          <a:prstGeom prst="snip2DiagRect">
            <a:avLst/>
          </a:prstGeom>
          <a:gradFill>
            <a:gsLst>
              <a:gs pos="0">
                <a:schemeClr val="accent1"/>
              </a:gs>
              <a:gs pos="50000">
                <a:schemeClr val="accent1"/>
              </a:gs>
              <a:gs pos="50000">
                <a:schemeClr val="accent1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1600" dirty="0">
                <a:latin typeface="Candara" panose="020E0502030303020204" pitchFamily="34" charset="0"/>
              </a:rPr>
              <a:t>Guest session</a:t>
            </a:r>
          </a:p>
        </p:txBody>
      </p:sp>
      <p:grpSp>
        <p:nvGrpSpPr>
          <p:cNvPr id="23678" name="UserPic:1">
            <a:extLst>
              <a:ext uri="{FF2B5EF4-FFF2-40B4-BE49-F238E27FC236}">
                <a16:creationId xmlns:a16="http://schemas.microsoft.com/office/drawing/2014/main" id="{F50464F0-96AC-9FE0-907B-4EC38EFDF3C8}"/>
              </a:ext>
            </a:extLst>
          </p:cNvPr>
          <p:cNvGrpSpPr/>
          <p:nvPr/>
        </p:nvGrpSpPr>
        <p:grpSpPr>
          <a:xfrm>
            <a:off x="749300" y="1168400"/>
            <a:ext cx="914400" cy="914400"/>
            <a:chOff x="751154" y="1106424"/>
            <a:chExt cx="914400" cy="914400"/>
          </a:xfrm>
        </p:grpSpPr>
        <p:sp>
          <p:nvSpPr>
            <p:cNvPr id="23679" name="Backdrop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0329CA73-31FC-FFDF-BD10-0ECF1B76BB52}"/>
                </a:ext>
              </a:extLst>
            </p:cNvPr>
            <p:cNvSpPr/>
            <p:nvPr/>
          </p:nvSpPr>
          <p:spPr>
            <a:xfrm>
              <a:off x="751154" y="1106424"/>
              <a:ext cx="914400" cy="9144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23680" name="DummyA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64C00777-C12E-F6B6-A6C3-F0CF2EEF6F59}"/>
                </a:ext>
              </a:extLst>
            </p:cNvPr>
            <p:cNvSpPr/>
            <p:nvPr/>
          </p:nvSpPr>
          <p:spPr>
            <a:xfrm rot="16200000">
              <a:off x="989922" y="1548871"/>
              <a:ext cx="436866" cy="504590"/>
            </a:xfrm>
            <a:custGeom>
              <a:avLst/>
              <a:gdLst>
                <a:gd name="connsiteX0" fmla="*/ 436866 w 436866"/>
                <a:gd name="connsiteY0" fmla="*/ 252295 h 504590"/>
                <a:gd name="connsiteX1" fmla="*/ 217821 w 436866"/>
                <a:gd name="connsiteY1" fmla="*/ 504590 h 504590"/>
                <a:gd name="connsiteX2" fmla="*/ 75599 w 436866"/>
                <a:gd name="connsiteY2" fmla="*/ 504589 h 504590"/>
                <a:gd name="connsiteX3" fmla="*/ 35929 w 436866"/>
                <a:gd name="connsiteY3" fmla="*/ 431502 h 504590"/>
                <a:gd name="connsiteX4" fmla="*/ 0 w 436866"/>
                <a:gd name="connsiteY4" fmla="*/ 253539 h 504590"/>
                <a:gd name="connsiteX5" fmla="*/ 35929 w 436866"/>
                <a:gd name="connsiteY5" fmla="*/ 75576 h 504590"/>
                <a:gd name="connsiteX6" fmla="*/ 76950 w 436866"/>
                <a:gd name="connsiteY6" fmla="*/ 0 h 504590"/>
                <a:gd name="connsiteX7" fmla="*/ 217821 w 436866"/>
                <a:gd name="connsiteY7" fmla="*/ 0 h 504590"/>
                <a:gd name="connsiteX8" fmla="*/ 436866 w 436866"/>
                <a:gd name="connsiteY8" fmla="*/ 252295 h 504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6866" h="504590">
                  <a:moveTo>
                    <a:pt x="436866" y="252295"/>
                  </a:moveTo>
                  <a:cubicBezTo>
                    <a:pt x="436866" y="391634"/>
                    <a:pt x="338796" y="504590"/>
                    <a:pt x="217821" y="504590"/>
                  </a:cubicBezTo>
                  <a:lnTo>
                    <a:pt x="75599" y="504589"/>
                  </a:lnTo>
                  <a:lnTo>
                    <a:pt x="35929" y="431502"/>
                  </a:lnTo>
                  <a:cubicBezTo>
                    <a:pt x="12793" y="376804"/>
                    <a:pt x="0" y="316666"/>
                    <a:pt x="0" y="253539"/>
                  </a:cubicBezTo>
                  <a:cubicBezTo>
                    <a:pt x="0" y="190413"/>
                    <a:pt x="12793" y="130275"/>
                    <a:pt x="35929" y="75576"/>
                  </a:cubicBezTo>
                  <a:lnTo>
                    <a:pt x="76950" y="0"/>
                  </a:lnTo>
                  <a:lnTo>
                    <a:pt x="217821" y="0"/>
                  </a:lnTo>
                  <a:cubicBezTo>
                    <a:pt x="338796" y="0"/>
                    <a:pt x="436866" y="112956"/>
                    <a:pt x="436866" y="252295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t-EE"/>
            </a:p>
          </p:txBody>
        </p:sp>
        <p:sp>
          <p:nvSpPr>
            <p:cNvPr id="23681" name="DummyB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D68BD8A5-B6F2-30B0-EF49-A9A2A670BD86}"/>
                </a:ext>
              </a:extLst>
            </p:cNvPr>
            <p:cNvSpPr/>
            <p:nvPr/>
          </p:nvSpPr>
          <p:spPr>
            <a:xfrm>
              <a:off x="994260" y="1178841"/>
              <a:ext cx="428188" cy="428188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</p:grpSp>
      <p:sp>
        <p:nvSpPr>
          <p:cNvPr id="23682" name="UserName:1">
            <a:hlinkClick r:id="" action="ppaction://macro?name=PicClick"/>
            <a:extLst>
              <a:ext uri="{FF2B5EF4-FFF2-40B4-BE49-F238E27FC236}">
                <a16:creationId xmlns:a16="http://schemas.microsoft.com/office/drawing/2014/main" id="{0850B27B-68EE-77AA-8588-1558852F9977}"/>
              </a:ext>
            </a:extLst>
          </p:cNvPr>
          <p:cNvSpPr txBox="1"/>
          <p:nvPr/>
        </p:nvSpPr>
        <p:spPr>
          <a:xfrm>
            <a:off x="673100" y="2120900"/>
            <a:ext cx="1076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 sz="1000">
                <a:latin typeface="Candara" panose="020E0502030303020204" pitchFamily="34" charset="0"/>
              </a:rPr>
              <a:t>Test40</a:t>
            </a:r>
            <a:endParaRPr lang="et-EE" sz="1000" dirty="0">
              <a:latin typeface="Candara" panose="020E0502030303020204" pitchFamily="34" charset="0"/>
            </a:endParaRPr>
          </a:p>
        </p:txBody>
      </p:sp>
      <p:grpSp>
        <p:nvGrpSpPr>
          <p:cNvPr id="23683" name="UserPic:2">
            <a:extLst>
              <a:ext uri="{FF2B5EF4-FFF2-40B4-BE49-F238E27FC236}">
                <a16:creationId xmlns:a16="http://schemas.microsoft.com/office/drawing/2014/main" id="{F3C2277C-7F3B-D420-DFD6-F81F11A05C15}"/>
              </a:ext>
            </a:extLst>
          </p:cNvPr>
          <p:cNvGrpSpPr/>
          <p:nvPr/>
        </p:nvGrpSpPr>
        <p:grpSpPr>
          <a:xfrm>
            <a:off x="2111375" y="1168400"/>
            <a:ext cx="914400" cy="914400"/>
            <a:chOff x="751154" y="1106424"/>
            <a:chExt cx="914400" cy="914400"/>
          </a:xfrm>
        </p:grpSpPr>
        <p:sp>
          <p:nvSpPr>
            <p:cNvPr id="23684" name="Backdrop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BD1B14FD-040E-161E-9869-E4120FFA4D6F}"/>
                </a:ext>
              </a:extLst>
            </p:cNvPr>
            <p:cNvSpPr/>
            <p:nvPr/>
          </p:nvSpPr>
          <p:spPr>
            <a:xfrm>
              <a:off x="751154" y="1106424"/>
              <a:ext cx="914400" cy="9144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23685" name="DummyA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2BBE6B64-A3AF-D2AB-3871-4102D1263157}"/>
                </a:ext>
              </a:extLst>
            </p:cNvPr>
            <p:cNvSpPr/>
            <p:nvPr/>
          </p:nvSpPr>
          <p:spPr>
            <a:xfrm rot="16200000">
              <a:off x="989922" y="1548871"/>
              <a:ext cx="436866" cy="504590"/>
            </a:xfrm>
            <a:custGeom>
              <a:avLst/>
              <a:gdLst>
                <a:gd name="connsiteX0" fmla="*/ 436866 w 436866"/>
                <a:gd name="connsiteY0" fmla="*/ 252295 h 504590"/>
                <a:gd name="connsiteX1" fmla="*/ 217821 w 436866"/>
                <a:gd name="connsiteY1" fmla="*/ 504590 h 504590"/>
                <a:gd name="connsiteX2" fmla="*/ 75599 w 436866"/>
                <a:gd name="connsiteY2" fmla="*/ 504589 h 504590"/>
                <a:gd name="connsiteX3" fmla="*/ 35929 w 436866"/>
                <a:gd name="connsiteY3" fmla="*/ 431502 h 504590"/>
                <a:gd name="connsiteX4" fmla="*/ 0 w 436866"/>
                <a:gd name="connsiteY4" fmla="*/ 253539 h 504590"/>
                <a:gd name="connsiteX5" fmla="*/ 35929 w 436866"/>
                <a:gd name="connsiteY5" fmla="*/ 75576 h 504590"/>
                <a:gd name="connsiteX6" fmla="*/ 76950 w 436866"/>
                <a:gd name="connsiteY6" fmla="*/ 0 h 504590"/>
                <a:gd name="connsiteX7" fmla="*/ 217821 w 436866"/>
                <a:gd name="connsiteY7" fmla="*/ 0 h 504590"/>
                <a:gd name="connsiteX8" fmla="*/ 436866 w 436866"/>
                <a:gd name="connsiteY8" fmla="*/ 252295 h 504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6866" h="504590">
                  <a:moveTo>
                    <a:pt x="436866" y="252295"/>
                  </a:moveTo>
                  <a:cubicBezTo>
                    <a:pt x="436866" y="391634"/>
                    <a:pt x="338796" y="504590"/>
                    <a:pt x="217821" y="504590"/>
                  </a:cubicBezTo>
                  <a:lnTo>
                    <a:pt x="75599" y="504589"/>
                  </a:lnTo>
                  <a:lnTo>
                    <a:pt x="35929" y="431502"/>
                  </a:lnTo>
                  <a:cubicBezTo>
                    <a:pt x="12793" y="376804"/>
                    <a:pt x="0" y="316666"/>
                    <a:pt x="0" y="253539"/>
                  </a:cubicBezTo>
                  <a:cubicBezTo>
                    <a:pt x="0" y="190413"/>
                    <a:pt x="12793" y="130275"/>
                    <a:pt x="35929" y="75576"/>
                  </a:cubicBezTo>
                  <a:lnTo>
                    <a:pt x="76950" y="0"/>
                  </a:lnTo>
                  <a:lnTo>
                    <a:pt x="217821" y="0"/>
                  </a:lnTo>
                  <a:cubicBezTo>
                    <a:pt x="338796" y="0"/>
                    <a:pt x="436866" y="112956"/>
                    <a:pt x="436866" y="252295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t-EE"/>
            </a:p>
          </p:txBody>
        </p:sp>
        <p:sp>
          <p:nvSpPr>
            <p:cNvPr id="23686" name="DummyB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BC47BF67-828F-CA8E-74BE-7996E330E1DA}"/>
                </a:ext>
              </a:extLst>
            </p:cNvPr>
            <p:cNvSpPr/>
            <p:nvPr/>
          </p:nvSpPr>
          <p:spPr>
            <a:xfrm>
              <a:off x="994260" y="1178841"/>
              <a:ext cx="428188" cy="428188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</p:grpSp>
      <p:sp>
        <p:nvSpPr>
          <p:cNvPr id="23687" name="UserName:2">
            <a:hlinkClick r:id="" action="ppaction://macro?name=PicClick"/>
            <a:extLst>
              <a:ext uri="{FF2B5EF4-FFF2-40B4-BE49-F238E27FC236}">
                <a16:creationId xmlns:a16="http://schemas.microsoft.com/office/drawing/2014/main" id="{BA422646-219D-D13C-803D-600B86B5DB81}"/>
              </a:ext>
            </a:extLst>
          </p:cNvPr>
          <p:cNvSpPr txBox="1"/>
          <p:nvPr/>
        </p:nvSpPr>
        <p:spPr>
          <a:xfrm>
            <a:off x="2035175" y="2120900"/>
            <a:ext cx="1076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 sz="1000">
                <a:latin typeface="Candara" panose="020E0502030303020204" pitchFamily="34" charset="0"/>
              </a:rPr>
              <a:t>Test24</a:t>
            </a:r>
            <a:endParaRPr lang="et-EE" sz="1000" dirty="0">
              <a:latin typeface="Candara" panose="020E0502030303020204" pitchFamily="34" charset="0"/>
            </a:endParaRPr>
          </a:p>
        </p:txBody>
      </p:sp>
      <p:grpSp>
        <p:nvGrpSpPr>
          <p:cNvPr id="23688" name="UserPic:3">
            <a:extLst>
              <a:ext uri="{FF2B5EF4-FFF2-40B4-BE49-F238E27FC236}">
                <a16:creationId xmlns:a16="http://schemas.microsoft.com/office/drawing/2014/main" id="{7F85DA86-1F31-FF48-DFA6-599121989B73}"/>
              </a:ext>
            </a:extLst>
          </p:cNvPr>
          <p:cNvGrpSpPr/>
          <p:nvPr/>
        </p:nvGrpSpPr>
        <p:grpSpPr>
          <a:xfrm>
            <a:off x="3473450" y="1168400"/>
            <a:ext cx="914400" cy="914400"/>
            <a:chOff x="751154" y="1106424"/>
            <a:chExt cx="914400" cy="914400"/>
          </a:xfrm>
        </p:grpSpPr>
        <p:sp>
          <p:nvSpPr>
            <p:cNvPr id="23689" name="Backdrop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24617AE6-E279-A3AE-51C0-11ADC09619E8}"/>
                </a:ext>
              </a:extLst>
            </p:cNvPr>
            <p:cNvSpPr/>
            <p:nvPr/>
          </p:nvSpPr>
          <p:spPr>
            <a:xfrm>
              <a:off x="751154" y="1106424"/>
              <a:ext cx="914400" cy="9144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23690" name="DummyA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7EC95767-1207-1E32-CB85-5F817188E941}"/>
                </a:ext>
              </a:extLst>
            </p:cNvPr>
            <p:cNvSpPr/>
            <p:nvPr/>
          </p:nvSpPr>
          <p:spPr>
            <a:xfrm rot="16200000">
              <a:off x="989922" y="1548871"/>
              <a:ext cx="436866" cy="504590"/>
            </a:xfrm>
            <a:custGeom>
              <a:avLst/>
              <a:gdLst>
                <a:gd name="connsiteX0" fmla="*/ 436866 w 436866"/>
                <a:gd name="connsiteY0" fmla="*/ 252295 h 504590"/>
                <a:gd name="connsiteX1" fmla="*/ 217821 w 436866"/>
                <a:gd name="connsiteY1" fmla="*/ 504590 h 504590"/>
                <a:gd name="connsiteX2" fmla="*/ 75599 w 436866"/>
                <a:gd name="connsiteY2" fmla="*/ 504589 h 504590"/>
                <a:gd name="connsiteX3" fmla="*/ 35929 w 436866"/>
                <a:gd name="connsiteY3" fmla="*/ 431502 h 504590"/>
                <a:gd name="connsiteX4" fmla="*/ 0 w 436866"/>
                <a:gd name="connsiteY4" fmla="*/ 253539 h 504590"/>
                <a:gd name="connsiteX5" fmla="*/ 35929 w 436866"/>
                <a:gd name="connsiteY5" fmla="*/ 75576 h 504590"/>
                <a:gd name="connsiteX6" fmla="*/ 76950 w 436866"/>
                <a:gd name="connsiteY6" fmla="*/ 0 h 504590"/>
                <a:gd name="connsiteX7" fmla="*/ 217821 w 436866"/>
                <a:gd name="connsiteY7" fmla="*/ 0 h 504590"/>
                <a:gd name="connsiteX8" fmla="*/ 436866 w 436866"/>
                <a:gd name="connsiteY8" fmla="*/ 252295 h 504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6866" h="504590">
                  <a:moveTo>
                    <a:pt x="436866" y="252295"/>
                  </a:moveTo>
                  <a:cubicBezTo>
                    <a:pt x="436866" y="391634"/>
                    <a:pt x="338796" y="504590"/>
                    <a:pt x="217821" y="504590"/>
                  </a:cubicBezTo>
                  <a:lnTo>
                    <a:pt x="75599" y="504589"/>
                  </a:lnTo>
                  <a:lnTo>
                    <a:pt x="35929" y="431502"/>
                  </a:lnTo>
                  <a:cubicBezTo>
                    <a:pt x="12793" y="376804"/>
                    <a:pt x="0" y="316666"/>
                    <a:pt x="0" y="253539"/>
                  </a:cubicBezTo>
                  <a:cubicBezTo>
                    <a:pt x="0" y="190413"/>
                    <a:pt x="12793" y="130275"/>
                    <a:pt x="35929" y="75576"/>
                  </a:cubicBezTo>
                  <a:lnTo>
                    <a:pt x="76950" y="0"/>
                  </a:lnTo>
                  <a:lnTo>
                    <a:pt x="217821" y="0"/>
                  </a:lnTo>
                  <a:cubicBezTo>
                    <a:pt x="338796" y="0"/>
                    <a:pt x="436866" y="112956"/>
                    <a:pt x="436866" y="252295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t-EE"/>
            </a:p>
          </p:txBody>
        </p:sp>
        <p:sp>
          <p:nvSpPr>
            <p:cNvPr id="23691" name="DummyB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DFA6FBB9-AA53-3039-8F94-03E5334CCBEF}"/>
                </a:ext>
              </a:extLst>
            </p:cNvPr>
            <p:cNvSpPr/>
            <p:nvPr/>
          </p:nvSpPr>
          <p:spPr>
            <a:xfrm>
              <a:off x="994260" y="1178841"/>
              <a:ext cx="428188" cy="428188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</p:grpSp>
      <p:sp>
        <p:nvSpPr>
          <p:cNvPr id="23692" name="UserName:3">
            <a:hlinkClick r:id="" action="ppaction://macro?name=PicClick"/>
            <a:extLst>
              <a:ext uri="{FF2B5EF4-FFF2-40B4-BE49-F238E27FC236}">
                <a16:creationId xmlns:a16="http://schemas.microsoft.com/office/drawing/2014/main" id="{3E3363CC-3BEA-4A84-C8F6-67F177CF8917}"/>
              </a:ext>
            </a:extLst>
          </p:cNvPr>
          <p:cNvSpPr txBox="1"/>
          <p:nvPr/>
        </p:nvSpPr>
        <p:spPr>
          <a:xfrm>
            <a:off x="3397250" y="2120900"/>
            <a:ext cx="1076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 sz="1000">
                <a:latin typeface="Candara" panose="020E0502030303020204" pitchFamily="34" charset="0"/>
              </a:rPr>
              <a:t>Test23</a:t>
            </a:r>
            <a:endParaRPr lang="et-EE" sz="1000" dirty="0">
              <a:latin typeface="Candara" panose="020E0502030303020204" pitchFamily="34" charset="0"/>
            </a:endParaRPr>
          </a:p>
        </p:txBody>
      </p:sp>
      <p:grpSp>
        <p:nvGrpSpPr>
          <p:cNvPr id="23693" name="UserPic:4">
            <a:extLst>
              <a:ext uri="{FF2B5EF4-FFF2-40B4-BE49-F238E27FC236}">
                <a16:creationId xmlns:a16="http://schemas.microsoft.com/office/drawing/2014/main" id="{53EB7A4B-95CC-644D-C444-DA5AA7C3FBE3}"/>
              </a:ext>
            </a:extLst>
          </p:cNvPr>
          <p:cNvGrpSpPr/>
          <p:nvPr/>
        </p:nvGrpSpPr>
        <p:grpSpPr>
          <a:xfrm>
            <a:off x="4835525" y="1168400"/>
            <a:ext cx="914400" cy="914400"/>
            <a:chOff x="751154" y="1106424"/>
            <a:chExt cx="914400" cy="914400"/>
          </a:xfrm>
        </p:grpSpPr>
        <p:sp>
          <p:nvSpPr>
            <p:cNvPr id="23694" name="Backdrop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82D4AF72-B2A8-00DF-6077-E53186566B03}"/>
                </a:ext>
              </a:extLst>
            </p:cNvPr>
            <p:cNvSpPr/>
            <p:nvPr/>
          </p:nvSpPr>
          <p:spPr>
            <a:xfrm>
              <a:off x="751154" y="1106424"/>
              <a:ext cx="914400" cy="9144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23695" name="DummyA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358086E3-EB48-F8DE-20D3-D017381096F0}"/>
                </a:ext>
              </a:extLst>
            </p:cNvPr>
            <p:cNvSpPr/>
            <p:nvPr/>
          </p:nvSpPr>
          <p:spPr>
            <a:xfrm rot="16200000">
              <a:off x="989922" y="1548871"/>
              <a:ext cx="436866" cy="504590"/>
            </a:xfrm>
            <a:custGeom>
              <a:avLst/>
              <a:gdLst>
                <a:gd name="connsiteX0" fmla="*/ 436866 w 436866"/>
                <a:gd name="connsiteY0" fmla="*/ 252295 h 504590"/>
                <a:gd name="connsiteX1" fmla="*/ 217821 w 436866"/>
                <a:gd name="connsiteY1" fmla="*/ 504590 h 504590"/>
                <a:gd name="connsiteX2" fmla="*/ 75599 w 436866"/>
                <a:gd name="connsiteY2" fmla="*/ 504589 h 504590"/>
                <a:gd name="connsiteX3" fmla="*/ 35929 w 436866"/>
                <a:gd name="connsiteY3" fmla="*/ 431502 h 504590"/>
                <a:gd name="connsiteX4" fmla="*/ 0 w 436866"/>
                <a:gd name="connsiteY4" fmla="*/ 253539 h 504590"/>
                <a:gd name="connsiteX5" fmla="*/ 35929 w 436866"/>
                <a:gd name="connsiteY5" fmla="*/ 75576 h 504590"/>
                <a:gd name="connsiteX6" fmla="*/ 76950 w 436866"/>
                <a:gd name="connsiteY6" fmla="*/ 0 h 504590"/>
                <a:gd name="connsiteX7" fmla="*/ 217821 w 436866"/>
                <a:gd name="connsiteY7" fmla="*/ 0 h 504590"/>
                <a:gd name="connsiteX8" fmla="*/ 436866 w 436866"/>
                <a:gd name="connsiteY8" fmla="*/ 252295 h 504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6866" h="504590">
                  <a:moveTo>
                    <a:pt x="436866" y="252295"/>
                  </a:moveTo>
                  <a:cubicBezTo>
                    <a:pt x="436866" y="391634"/>
                    <a:pt x="338796" y="504590"/>
                    <a:pt x="217821" y="504590"/>
                  </a:cubicBezTo>
                  <a:lnTo>
                    <a:pt x="75599" y="504589"/>
                  </a:lnTo>
                  <a:lnTo>
                    <a:pt x="35929" y="431502"/>
                  </a:lnTo>
                  <a:cubicBezTo>
                    <a:pt x="12793" y="376804"/>
                    <a:pt x="0" y="316666"/>
                    <a:pt x="0" y="253539"/>
                  </a:cubicBezTo>
                  <a:cubicBezTo>
                    <a:pt x="0" y="190413"/>
                    <a:pt x="12793" y="130275"/>
                    <a:pt x="35929" y="75576"/>
                  </a:cubicBezTo>
                  <a:lnTo>
                    <a:pt x="76950" y="0"/>
                  </a:lnTo>
                  <a:lnTo>
                    <a:pt x="217821" y="0"/>
                  </a:lnTo>
                  <a:cubicBezTo>
                    <a:pt x="338796" y="0"/>
                    <a:pt x="436866" y="112956"/>
                    <a:pt x="436866" y="252295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t-EE"/>
            </a:p>
          </p:txBody>
        </p:sp>
        <p:sp>
          <p:nvSpPr>
            <p:cNvPr id="23696" name="DummyB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9219E618-AC69-EA88-2FDF-7F0B9E30C820}"/>
                </a:ext>
              </a:extLst>
            </p:cNvPr>
            <p:cNvSpPr/>
            <p:nvPr/>
          </p:nvSpPr>
          <p:spPr>
            <a:xfrm>
              <a:off x="994260" y="1178841"/>
              <a:ext cx="428188" cy="428188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</p:grpSp>
      <p:sp>
        <p:nvSpPr>
          <p:cNvPr id="23697" name="UserName:4">
            <a:hlinkClick r:id="" action="ppaction://macro?name=PicClick"/>
            <a:extLst>
              <a:ext uri="{FF2B5EF4-FFF2-40B4-BE49-F238E27FC236}">
                <a16:creationId xmlns:a16="http://schemas.microsoft.com/office/drawing/2014/main" id="{B7A14D2F-45CE-91CB-FF4D-5D4EC7E2BAC6}"/>
              </a:ext>
            </a:extLst>
          </p:cNvPr>
          <p:cNvSpPr txBox="1"/>
          <p:nvPr/>
        </p:nvSpPr>
        <p:spPr>
          <a:xfrm>
            <a:off x="4759325" y="2120900"/>
            <a:ext cx="1076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 sz="1000">
                <a:latin typeface="Candara" panose="020E0502030303020204" pitchFamily="34" charset="0"/>
              </a:rPr>
              <a:t>Test17</a:t>
            </a:r>
            <a:endParaRPr lang="et-EE" sz="1000" dirty="0">
              <a:latin typeface="Candara" panose="020E0502030303020204" pitchFamily="34" charset="0"/>
            </a:endParaRPr>
          </a:p>
        </p:txBody>
      </p:sp>
      <p:grpSp>
        <p:nvGrpSpPr>
          <p:cNvPr id="23698" name="UserPic:5">
            <a:extLst>
              <a:ext uri="{FF2B5EF4-FFF2-40B4-BE49-F238E27FC236}">
                <a16:creationId xmlns:a16="http://schemas.microsoft.com/office/drawing/2014/main" id="{B9CB8BB4-B698-3CA2-CE1C-DFF81996D088}"/>
              </a:ext>
            </a:extLst>
          </p:cNvPr>
          <p:cNvGrpSpPr/>
          <p:nvPr/>
        </p:nvGrpSpPr>
        <p:grpSpPr>
          <a:xfrm>
            <a:off x="6197600" y="1168400"/>
            <a:ext cx="914400" cy="914400"/>
            <a:chOff x="751154" y="1106424"/>
            <a:chExt cx="914400" cy="914400"/>
          </a:xfrm>
        </p:grpSpPr>
        <p:sp>
          <p:nvSpPr>
            <p:cNvPr id="23699" name="Backdrop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2AF43F31-2118-F263-C202-6AD005924B0D}"/>
                </a:ext>
              </a:extLst>
            </p:cNvPr>
            <p:cNvSpPr/>
            <p:nvPr/>
          </p:nvSpPr>
          <p:spPr>
            <a:xfrm>
              <a:off x="751154" y="1106424"/>
              <a:ext cx="914400" cy="9144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23700" name="DummyA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9A01455E-72D9-EF58-0731-9A47CE0B3ADD}"/>
                </a:ext>
              </a:extLst>
            </p:cNvPr>
            <p:cNvSpPr/>
            <p:nvPr/>
          </p:nvSpPr>
          <p:spPr>
            <a:xfrm rot="16200000">
              <a:off x="989922" y="1548871"/>
              <a:ext cx="436866" cy="504590"/>
            </a:xfrm>
            <a:custGeom>
              <a:avLst/>
              <a:gdLst>
                <a:gd name="connsiteX0" fmla="*/ 436866 w 436866"/>
                <a:gd name="connsiteY0" fmla="*/ 252295 h 504590"/>
                <a:gd name="connsiteX1" fmla="*/ 217821 w 436866"/>
                <a:gd name="connsiteY1" fmla="*/ 504590 h 504590"/>
                <a:gd name="connsiteX2" fmla="*/ 75599 w 436866"/>
                <a:gd name="connsiteY2" fmla="*/ 504589 h 504590"/>
                <a:gd name="connsiteX3" fmla="*/ 35929 w 436866"/>
                <a:gd name="connsiteY3" fmla="*/ 431502 h 504590"/>
                <a:gd name="connsiteX4" fmla="*/ 0 w 436866"/>
                <a:gd name="connsiteY4" fmla="*/ 253539 h 504590"/>
                <a:gd name="connsiteX5" fmla="*/ 35929 w 436866"/>
                <a:gd name="connsiteY5" fmla="*/ 75576 h 504590"/>
                <a:gd name="connsiteX6" fmla="*/ 76950 w 436866"/>
                <a:gd name="connsiteY6" fmla="*/ 0 h 504590"/>
                <a:gd name="connsiteX7" fmla="*/ 217821 w 436866"/>
                <a:gd name="connsiteY7" fmla="*/ 0 h 504590"/>
                <a:gd name="connsiteX8" fmla="*/ 436866 w 436866"/>
                <a:gd name="connsiteY8" fmla="*/ 252295 h 504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6866" h="504590">
                  <a:moveTo>
                    <a:pt x="436866" y="252295"/>
                  </a:moveTo>
                  <a:cubicBezTo>
                    <a:pt x="436866" y="391634"/>
                    <a:pt x="338796" y="504590"/>
                    <a:pt x="217821" y="504590"/>
                  </a:cubicBezTo>
                  <a:lnTo>
                    <a:pt x="75599" y="504589"/>
                  </a:lnTo>
                  <a:lnTo>
                    <a:pt x="35929" y="431502"/>
                  </a:lnTo>
                  <a:cubicBezTo>
                    <a:pt x="12793" y="376804"/>
                    <a:pt x="0" y="316666"/>
                    <a:pt x="0" y="253539"/>
                  </a:cubicBezTo>
                  <a:cubicBezTo>
                    <a:pt x="0" y="190413"/>
                    <a:pt x="12793" y="130275"/>
                    <a:pt x="35929" y="75576"/>
                  </a:cubicBezTo>
                  <a:lnTo>
                    <a:pt x="76950" y="0"/>
                  </a:lnTo>
                  <a:lnTo>
                    <a:pt x="217821" y="0"/>
                  </a:lnTo>
                  <a:cubicBezTo>
                    <a:pt x="338796" y="0"/>
                    <a:pt x="436866" y="112956"/>
                    <a:pt x="436866" y="252295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t-EE"/>
            </a:p>
          </p:txBody>
        </p:sp>
        <p:sp>
          <p:nvSpPr>
            <p:cNvPr id="23701" name="DummyB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9BBBCB42-2910-1514-1A38-95DC436F0855}"/>
                </a:ext>
              </a:extLst>
            </p:cNvPr>
            <p:cNvSpPr/>
            <p:nvPr/>
          </p:nvSpPr>
          <p:spPr>
            <a:xfrm>
              <a:off x="994260" y="1178841"/>
              <a:ext cx="428188" cy="428188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</p:grpSp>
      <p:sp>
        <p:nvSpPr>
          <p:cNvPr id="23702" name="UserName:5">
            <a:hlinkClick r:id="" action="ppaction://macro?name=PicClick"/>
            <a:extLst>
              <a:ext uri="{FF2B5EF4-FFF2-40B4-BE49-F238E27FC236}">
                <a16:creationId xmlns:a16="http://schemas.microsoft.com/office/drawing/2014/main" id="{1F192D2A-7677-1D8F-2EAB-91FC45DFBD0B}"/>
              </a:ext>
            </a:extLst>
          </p:cNvPr>
          <p:cNvSpPr txBox="1"/>
          <p:nvPr/>
        </p:nvSpPr>
        <p:spPr>
          <a:xfrm>
            <a:off x="6121400" y="2120900"/>
            <a:ext cx="1076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 sz="1000">
                <a:latin typeface="Candara" panose="020E0502030303020204" pitchFamily="34" charset="0"/>
              </a:rPr>
              <a:t>Test15</a:t>
            </a:r>
            <a:endParaRPr lang="et-EE" sz="1000" dirty="0">
              <a:latin typeface="Candara" panose="020E0502030303020204" pitchFamily="34" charset="0"/>
            </a:endParaRPr>
          </a:p>
        </p:txBody>
      </p:sp>
      <p:grpSp>
        <p:nvGrpSpPr>
          <p:cNvPr id="23703" name="UserPic:6">
            <a:extLst>
              <a:ext uri="{FF2B5EF4-FFF2-40B4-BE49-F238E27FC236}">
                <a16:creationId xmlns:a16="http://schemas.microsoft.com/office/drawing/2014/main" id="{E75DD8F7-3729-FFB5-DE8D-EB7705F203FB}"/>
              </a:ext>
            </a:extLst>
          </p:cNvPr>
          <p:cNvGrpSpPr/>
          <p:nvPr/>
        </p:nvGrpSpPr>
        <p:grpSpPr>
          <a:xfrm>
            <a:off x="7559675" y="1168400"/>
            <a:ext cx="914400" cy="914400"/>
            <a:chOff x="751154" y="1106424"/>
            <a:chExt cx="914400" cy="914400"/>
          </a:xfrm>
        </p:grpSpPr>
        <p:sp>
          <p:nvSpPr>
            <p:cNvPr id="23704" name="Backdrop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DD79DE62-1F5B-0604-C9E4-2082C2C3C3A7}"/>
                </a:ext>
              </a:extLst>
            </p:cNvPr>
            <p:cNvSpPr/>
            <p:nvPr/>
          </p:nvSpPr>
          <p:spPr>
            <a:xfrm>
              <a:off x="751154" y="1106424"/>
              <a:ext cx="914400" cy="9144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23705" name="DummyA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89FA9F89-AB1E-2B21-2D57-78BF28DEAE1C}"/>
                </a:ext>
              </a:extLst>
            </p:cNvPr>
            <p:cNvSpPr/>
            <p:nvPr/>
          </p:nvSpPr>
          <p:spPr>
            <a:xfrm rot="16200000">
              <a:off x="989922" y="1548871"/>
              <a:ext cx="436866" cy="504590"/>
            </a:xfrm>
            <a:custGeom>
              <a:avLst/>
              <a:gdLst>
                <a:gd name="connsiteX0" fmla="*/ 436866 w 436866"/>
                <a:gd name="connsiteY0" fmla="*/ 252295 h 504590"/>
                <a:gd name="connsiteX1" fmla="*/ 217821 w 436866"/>
                <a:gd name="connsiteY1" fmla="*/ 504590 h 504590"/>
                <a:gd name="connsiteX2" fmla="*/ 75599 w 436866"/>
                <a:gd name="connsiteY2" fmla="*/ 504589 h 504590"/>
                <a:gd name="connsiteX3" fmla="*/ 35929 w 436866"/>
                <a:gd name="connsiteY3" fmla="*/ 431502 h 504590"/>
                <a:gd name="connsiteX4" fmla="*/ 0 w 436866"/>
                <a:gd name="connsiteY4" fmla="*/ 253539 h 504590"/>
                <a:gd name="connsiteX5" fmla="*/ 35929 w 436866"/>
                <a:gd name="connsiteY5" fmla="*/ 75576 h 504590"/>
                <a:gd name="connsiteX6" fmla="*/ 76950 w 436866"/>
                <a:gd name="connsiteY6" fmla="*/ 0 h 504590"/>
                <a:gd name="connsiteX7" fmla="*/ 217821 w 436866"/>
                <a:gd name="connsiteY7" fmla="*/ 0 h 504590"/>
                <a:gd name="connsiteX8" fmla="*/ 436866 w 436866"/>
                <a:gd name="connsiteY8" fmla="*/ 252295 h 504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6866" h="504590">
                  <a:moveTo>
                    <a:pt x="436866" y="252295"/>
                  </a:moveTo>
                  <a:cubicBezTo>
                    <a:pt x="436866" y="391634"/>
                    <a:pt x="338796" y="504590"/>
                    <a:pt x="217821" y="504590"/>
                  </a:cubicBezTo>
                  <a:lnTo>
                    <a:pt x="75599" y="504589"/>
                  </a:lnTo>
                  <a:lnTo>
                    <a:pt x="35929" y="431502"/>
                  </a:lnTo>
                  <a:cubicBezTo>
                    <a:pt x="12793" y="376804"/>
                    <a:pt x="0" y="316666"/>
                    <a:pt x="0" y="253539"/>
                  </a:cubicBezTo>
                  <a:cubicBezTo>
                    <a:pt x="0" y="190413"/>
                    <a:pt x="12793" y="130275"/>
                    <a:pt x="35929" y="75576"/>
                  </a:cubicBezTo>
                  <a:lnTo>
                    <a:pt x="76950" y="0"/>
                  </a:lnTo>
                  <a:lnTo>
                    <a:pt x="217821" y="0"/>
                  </a:lnTo>
                  <a:cubicBezTo>
                    <a:pt x="338796" y="0"/>
                    <a:pt x="436866" y="112956"/>
                    <a:pt x="436866" y="252295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t-EE"/>
            </a:p>
          </p:txBody>
        </p:sp>
        <p:sp>
          <p:nvSpPr>
            <p:cNvPr id="23706" name="DummyB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86AD2DD3-9575-01F1-496C-95080651E620}"/>
                </a:ext>
              </a:extLst>
            </p:cNvPr>
            <p:cNvSpPr/>
            <p:nvPr/>
          </p:nvSpPr>
          <p:spPr>
            <a:xfrm>
              <a:off x="994260" y="1178841"/>
              <a:ext cx="428188" cy="428188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</p:grpSp>
      <p:sp>
        <p:nvSpPr>
          <p:cNvPr id="23707" name="UserName:6">
            <a:hlinkClick r:id="" action="ppaction://macro?name=PicClick"/>
            <a:extLst>
              <a:ext uri="{FF2B5EF4-FFF2-40B4-BE49-F238E27FC236}">
                <a16:creationId xmlns:a16="http://schemas.microsoft.com/office/drawing/2014/main" id="{D55B1C9F-E86B-9798-40EF-8B344B13DD76}"/>
              </a:ext>
            </a:extLst>
          </p:cNvPr>
          <p:cNvSpPr txBox="1"/>
          <p:nvPr/>
        </p:nvSpPr>
        <p:spPr>
          <a:xfrm>
            <a:off x="7483475" y="2120900"/>
            <a:ext cx="1076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 sz="1000">
                <a:latin typeface="Candara" panose="020E0502030303020204" pitchFamily="34" charset="0"/>
              </a:rPr>
              <a:t>Test14</a:t>
            </a:r>
            <a:endParaRPr lang="et-EE" sz="1000" dirty="0">
              <a:latin typeface="Candara" panose="020E0502030303020204" pitchFamily="34" charset="0"/>
            </a:endParaRPr>
          </a:p>
        </p:txBody>
      </p:sp>
      <p:grpSp>
        <p:nvGrpSpPr>
          <p:cNvPr id="23708" name="UserPic:7">
            <a:extLst>
              <a:ext uri="{FF2B5EF4-FFF2-40B4-BE49-F238E27FC236}">
                <a16:creationId xmlns:a16="http://schemas.microsoft.com/office/drawing/2014/main" id="{BF2F46F4-56BA-62D8-A449-2A6BE7AE7A40}"/>
              </a:ext>
            </a:extLst>
          </p:cNvPr>
          <p:cNvGrpSpPr/>
          <p:nvPr/>
        </p:nvGrpSpPr>
        <p:grpSpPr>
          <a:xfrm>
            <a:off x="8921750" y="1168400"/>
            <a:ext cx="914400" cy="914400"/>
            <a:chOff x="751154" y="1106424"/>
            <a:chExt cx="914400" cy="914400"/>
          </a:xfrm>
        </p:grpSpPr>
        <p:sp>
          <p:nvSpPr>
            <p:cNvPr id="23709" name="Backdrop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EBD67CB7-8E04-531F-5089-A8891BD5D9C3}"/>
                </a:ext>
              </a:extLst>
            </p:cNvPr>
            <p:cNvSpPr/>
            <p:nvPr/>
          </p:nvSpPr>
          <p:spPr>
            <a:xfrm>
              <a:off x="751154" y="1106424"/>
              <a:ext cx="914400" cy="9144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23710" name="DummyA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500DB647-2AF8-3587-9A4B-886A3A773D01}"/>
                </a:ext>
              </a:extLst>
            </p:cNvPr>
            <p:cNvSpPr/>
            <p:nvPr/>
          </p:nvSpPr>
          <p:spPr>
            <a:xfrm rot="16200000">
              <a:off x="989922" y="1548871"/>
              <a:ext cx="436866" cy="504590"/>
            </a:xfrm>
            <a:custGeom>
              <a:avLst/>
              <a:gdLst>
                <a:gd name="connsiteX0" fmla="*/ 436866 w 436866"/>
                <a:gd name="connsiteY0" fmla="*/ 252295 h 504590"/>
                <a:gd name="connsiteX1" fmla="*/ 217821 w 436866"/>
                <a:gd name="connsiteY1" fmla="*/ 504590 h 504590"/>
                <a:gd name="connsiteX2" fmla="*/ 75599 w 436866"/>
                <a:gd name="connsiteY2" fmla="*/ 504589 h 504590"/>
                <a:gd name="connsiteX3" fmla="*/ 35929 w 436866"/>
                <a:gd name="connsiteY3" fmla="*/ 431502 h 504590"/>
                <a:gd name="connsiteX4" fmla="*/ 0 w 436866"/>
                <a:gd name="connsiteY4" fmla="*/ 253539 h 504590"/>
                <a:gd name="connsiteX5" fmla="*/ 35929 w 436866"/>
                <a:gd name="connsiteY5" fmla="*/ 75576 h 504590"/>
                <a:gd name="connsiteX6" fmla="*/ 76950 w 436866"/>
                <a:gd name="connsiteY6" fmla="*/ 0 h 504590"/>
                <a:gd name="connsiteX7" fmla="*/ 217821 w 436866"/>
                <a:gd name="connsiteY7" fmla="*/ 0 h 504590"/>
                <a:gd name="connsiteX8" fmla="*/ 436866 w 436866"/>
                <a:gd name="connsiteY8" fmla="*/ 252295 h 504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6866" h="504590">
                  <a:moveTo>
                    <a:pt x="436866" y="252295"/>
                  </a:moveTo>
                  <a:cubicBezTo>
                    <a:pt x="436866" y="391634"/>
                    <a:pt x="338796" y="504590"/>
                    <a:pt x="217821" y="504590"/>
                  </a:cubicBezTo>
                  <a:lnTo>
                    <a:pt x="75599" y="504589"/>
                  </a:lnTo>
                  <a:lnTo>
                    <a:pt x="35929" y="431502"/>
                  </a:lnTo>
                  <a:cubicBezTo>
                    <a:pt x="12793" y="376804"/>
                    <a:pt x="0" y="316666"/>
                    <a:pt x="0" y="253539"/>
                  </a:cubicBezTo>
                  <a:cubicBezTo>
                    <a:pt x="0" y="190413"/>
                    <a:pt x="12793" y="130275"/>
                    <a:pt x="35929" y="75576"/>
                  </a:cubicBezTo>
                  <a:lnTo>
                    <a:pt x="76950" y="0"/>
                  </a:lnTo>
                  <a:lnTo>
                    <a:pt x="217821" y="0"/>
                  </a:lnTo>
                  <a:cubicBezTo>
                    <a:pt x="338796" y="0"/>
                    <a:pt x="436866" y="112956"/>
                    <a:pt x="436866" y="252295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t-EE"/>
            </a:p>
          </p:txBody>
        </p:sp>
        <p:sp>
          <p:nvSpPr>
            <p:cNvPr id="23711" name="DummyB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7FDD5D59-5D06-2290-0557-A6C7FC397821}"/>
                </a:ext>
              </a:extLst>
            </p:cNvPr>
            <p:cNvSpPr/>
            <p:nvPr/>
          </p:nvSpPr>
          <p:spPr>
            <a:xfrm>
              <a:off x="994260" y="1178841"/>
              <a:ext cx="428188" cy="428188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</p:grpSp>
      <p:sp>
        <p:nvSpPr>
          <p:cNvPr id="23712" name="UserName:7">
            <a:hlinkClick r:id="" action="ppaction://macro?name=PicClick"/>
            <a:extLst>
              <a:ext uri="{FF2B5EF4-FFF2-40B4-BE49-F238E27FC236}">
                <a16:creationId xmlns:a16="http://schemas.microsoft.com/office/drawing/2014/main" id="{65CF5DAA-B8B4-74E6-5F09-11E3E8A99525}"/>
              </a:ext>
            </a:extLst>
          </p:cNvPr>
          <p:cNvSpPr txBox="1"/>
          <p:nvPr/>
        </p:nvSpPr>
        <p:spPr>
          <a:xfrm>
            <a:off x="8845550" y="2120900"/>
            <a:ext cx="1076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 sz="1000">
                <a:latin typeface="Candara" panose="020E0502030303020204" pitchFamily="34" charset="0"/>
              </a:rPr>
              <a:t>Test13</a:t>
            </a:r>
            <a:endParaRPr lang="et-EE" sz="1000" dirty="0">
              <a:latin typeface="Candara" panose="020E0502030303020204" pitchFamily="34" charset="0"/>
            </a:endParaRPr>
          </a:p>
        </p:txBody>
      </p:sp>
      <p:grpSp>
        <p:nvGrpSpPr>
          <p:cNvPr id="23713" name="UserPic:8">
            <a:extLst>
              <a:ext uri="{FF2B5EF4-FFF2-40B4-BE49-F238E27FC236}">
                <a16:creationId xmlns:a16="http://schemas.microsoft.com/office/drawing/2014/main" id="{0643B762-9C9B-0FB9-08CF-446A92A6ACCD}"/>
              </a:ext>
            </a:extLst>
          </p:cNvPr>
          <p:cNvGrpSpPr/>
          <p:nvPr/>
        </p:nvGrpSpPr>
        <p:grpSpPr>
          <a:xfrm>
            <a:off x="10283825" y="1168400"/>
            <a:ext cx="914400" cy="914400"/>
            <a:chOff x="751154" y="1106424"/>
            <a:chExt cx="914400" cy="914400"/>
          </a:xfrm>
        </p:grpSpPr>
        <p:sp>
          <p:nvSpPr>
            <p:cNvPr id="23714" name="Backdrop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01226860-3A72-3F50-FA4A-9884E38CC484}"/>
                </a:ext>
              </a:extLst>
            </p:cNvPr>
            <p:cNvSpPr/>
            <p:nvPr/>
          </p:nvSpPr>
          <p:spPr>
            <a:xfrm>
              <a:off x="751154" y="1106424"/>
              <a:ext cx="914400" cy="9144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23715" name="DummyA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6C45C61A-BF96-16DF-3A6F-CA847CFDBDE1}"/>
                </a:ext>
              </a:extLst>
            </p:cNvPr>
            <p:cNvSpPr/>
            <p:nvPr/>
          </p:nvSpPr>
          <p:spPr>
            <a:xfrm rot="16200000">
              <a:off x="989922" y="1548871"/>
              <a:ext cx="436866" cy="504590"/>
            </a:xfrm>
            <a:custGeom>
              <a:avLst/>
              <a:gdLst>
                <a:gd name="connsiteX0" fmla="*/ 436866 w 436866"/>
                <a:gd name="connsiteY0" fmla="*/ 252295 h 504590"/>
                <a:gd name="connsiteX1" fmla="*/ 217821 w 436866"/>
                <a:gd name="connsiteY1" fmla="*/ 504590 h 504590"/>
                <a:gd name="connsiteX2" fmla="*/ 75599 w 436866"/>
                <a:gd name="connsiteY2" fmla="*/ 504589 h 504590"/>
                <a:gd name="connsiteX3" fmla="*/ 35929 w 436866"/>
                <a:gd name="connsiteY3" fmla="*/ 431502 h 504590"/>
                <a:gd name="connsiteX4" fmla="*/ 0 w 436866"/>
                <a:gd name="connsiteY4" fmla="*/ 253539 h 504590"/>
                <a:gd name="connsiteX5" fmla="*/ 35929 w 436866"/>
                <a:gd name="connsiteY5" fmla="*/ 75576 h 504590"/>
                <a:gd name="connsiteX6" fmla="*/ 76950 w 436866"/>
                <a:gd name="connsiteY6" fmla="*/ 0 h 504590"/>
                <a:gd name="connsiteX7" fmla="*/ 217821 w 436866"/>
                <a:gd name="connsiteY7" fmla="*/ 0 h 504590"/>
                <a:gd name="connsiteX8" fmla="*/ 436866 w 436866"/>
                <a:gd name="connsiteY8" fmla="*/ 252295 h 504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6866" h="504590">
                  <a:moveTo>
                    <a:pt x="436866" y="252295"/>
                  </a:moveTo>
                  <a:cubicBezTo>
                    <a:pt x="436866" y="391634"/>
                    <a:pt x="338796" y="504590"/>
                    <a:pt x="217821" y="504590"/>
                  </a:cubicBezTo>
                  <a:lnTo>
                    <a:pt x="75599" y="504589"/>
                  </a:lnTo>
                  <a:lnTo>
                    <a:pt x="35929" y="431502"/>
                  </a:lnTo>
                  <a:cubicBezTo>
                    <a:pt x="12793" y="376804"/>
                    <a:pt x="0" y="316666"/>
                    <a:pt x="0" y="253539"/>
                  </a:cubicBezTo>
                  <a:cubicBezTo>
                    <a:pt x="0" y="190413"/>
                    <a:pt x="12793" y="130275"/>
                    <a:pt x="35929" y="75576"/>
                  </a:cubicBezTo>
                  <a:lnTo>
                    <a:pt x="76950" y="0"/>
                  </a:lnTo>
                  <a:lnTo>
                    <a:pt x="217821" y="0"/>
                  </a:lnTo>
                  <a:cubicBezTo>
                    <a:pt x="338796" y="0"/>
                    <a:pt x="436866" y="112956"/>
                    <a:pt x="436866" y="252295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t-EE"/>
            </a:p>
          </p:txBody>
        </p:sp>
        <p:sp>
          <p:nvSpPr>
            <p:cNvPr id="23716" name="DummyB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CEBAEE7E-2C3A-4353-C03A-818F73D43B6D}"/>
                </a:ext>
              </a:extLst>
            </p:cNvPr>
            <p:cNvSpPr/>
            <p:nvPr/>
          </p:nvSpPr>
          <p:spPr>
            <a:xfrm>
              <a:off x="994260" y="1178841"/>
              <a:ext cx="428188" cy="428188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</p:grpSp>
      <p:sp>
        <p:nvSpPr>
          <p:cNvPr id="23717" name="UserName:8">
            <a:hlinkClick r:id="" action="ppaction://macro?name=PicClick"/>
            <a:extLst>
              <a:ext uri="{FF2B5EF4-FFF2-40B4-BE49-F238E27FC236}">
                <a16:creationId xmlns:a16="http://schemas.microsoft.com/office/drawing/2014/main" id="{392B21BA-2F45-5CAF-9F62-E54A207FC2C5}"/>
              </a:ext>
            </a:extLst>
          </p:cNvPr>
          <p:cNvSpPr txBox="1"/>
          <p:nvPr/>
        </p:nvSpPr>
        <p:spPr>
          <a:xfrm>
            <a:off x="10207625" y="2120900"/>
            <a:ext cx="1076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 sz="1000">
                <a:latin typeface="Candara" panose="020E0502030303020204" pitchFamily="34" charset="0"/>
              </a:rPr>
              <a:t>Test12</a:t>
            </a:r>
            <a:endParaRPr lang="et-EE" sz="1000" dirty="0">
              <a:latin typeface="Candara" panose="020E0502030303020204" pitchFamily="34" charset="0"/>
            </a:endParaRPr>
          </a:p>
        </p:txBody>
      </p:sp>
      <p:grpSp>
        <p:nvGrpSpPr>
          <p:cNvPr id="23718" name="UserPic:9">
            <a:extLst>
              <a:ext uri="{FF2B5EF4-FFF2-40B4-BE49-F238E27FC236}">
                <a16:creationId xmlns:a16="http://schemas.microsoft.com/office/drawing/2014/main" id="{871B70BE-2359-B631-BFEC-7EC567AB219B}"/>
              </a:ext>
            </a:extLst>
          </p:cNvPr>
          <p:cNvGrpSpPr/>
          <p:nvPr/>
        </p:nvGrpSpPr>
        <p:grpSpPr>
          <a:xfrm>
            <a:off x="749300" y="2530475"/>
            <a:ext cx="914400" cy="914400"/>
            <a:chOff x="751154" y="1106424"/>
            <a:chExt cx="914400" cy="914400"/>
          </a:xfrm>
        </p:grpSpPr>
        <p:sp>
          <p:nvSpPr>
            <p:cNvPr id="23719" name="Backdrop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55F3EF67-E840-917E-7ED4-5430EA2435F1}"/>
                </a:ext>
              </a:extLst>
            </p:cNvPr>
            <p:cNvSpPr/>
            <p:nvPr/>
          </p:nvSpPr>
          <p:spPr>
            <a:xfrm>
              <a:off x="751154" y="1106424"/>
              <a:ext cx="914400" cy="9144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23720" name="DummyA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4408BAED-3D70-9FE0-F8DB-D2ED99B540DF}"/>
                </a:ext>
              </a:extLst>
            </p:cNvPr>
            <p:cNvSpPr/>
            <p:nvPr/>
          </p:nvSpPr>
          <p:spPr>
            <a:xfrm rot="16200000">
              <a:off x="989922" y="1548871"/>
              <a:ext cx="436866" cy="504590"/>
            </a:xfrm>
            <a:custGeom>
              <a:avLst/>
              <a:gdLst>
                <a:gd name="connsiteX0" fmla="*/ 436866 w 436866"/>
                <a:gd name="connsiteY0" fmla="*/ 252295 h 504590"/>
                <a:gd name="connsiteX1" fmla="*/ 217821 w 436866"/>
                <a:gd name="connsiteY1" fmla="*/ 504590 h 504590"/>
                <a:gd name="connsiteX2" fmla="*/ 75599 w 436866"/>
                <a:gd name="connsiteY2" fmla="*/ 504589 h 504590"/>
                <a:gd name="connsiteX3" fmla="*/ 35929 w 436866"/>
                <a:gd name="connsiteY3" fmla="*/ 431502 h 504590"/>
                <a:gd name="connsiteX4" fmla="*/ 0 w 436866"/>
                <a:gd name="connsiteY4" fmla="*/ 253539 h 504590"/>
                <a:gd name="connsiteX5" fmla="*/ 35929 w 436866"/>
                <a:gd name="connsiteY5" fmla="*/ 75576 h 504590"/>
                <a:gd name="connsiteX6" fmla="*/ 76950 w 436866"/>
                <a:gd name="connsiteY6" fmla="*/ 0 h 504590"/>
                <a:gd name="connsiteX7" fmla="*/ 217821 w 436866"/>
                <a:gd name="connsiteY7" fmla="*/ 0 h 504590"/>
                <a:gd name="connsiteX8" fmla="*/ 436866 w 436866"/>
                <a:gd name="connsiteY8" fmla="*/ 252295 h 504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6866" h="504590">
                  <a:moveTo>
                    <a:pt x="436866" y="252295"/>
                  </a:moveTo>
                  <a:cubicBezTo>
                    <a:pt x="436866" y="391634"/>
                    <a:pt x="338796" y="504590"/>
                    <a:pt x="217821" y="504590"/>
                  </a:cubicBezTo>
                  <a:lnTo>
                    <a:pt x="75599" y="504589"/>
                  </a:lnTo>
                  <a:lnTo>
                    <a:pt x="35929" y="431502"/>
                  </a:lnTo>
                  <a:cubicBezTo>
                    <a:pt x="12793" y="376804"/>
                    <a:pt x="0" y="316666"/>
                    <a:pt x="0" y="253539"/>
                  </a:cubicBezTo>
                  <a:cubicBezTo>
                    <a:pt x="0" y="190413"/>
                    <a:pt x="12793" y="130275"/>
                    <a:pt x="35929" y="75576"/>
                  </a:cubicBezTo>
                  <a:lnTo>
                    <a:pt x="76950" y="0"/>
                  </a:lnTo>
                  <a:lnTo>
                    <a:pt x="217821" y="0"/>
                  </a:lnTo>
                  <a:cubicBezTo>
                    <a:pt x="338796" y="0"/>
                    <a:pt x="436866" y="112956"/>
                    <a:pt x="436866" y="252295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t-EE"/>
            </a:p>
          </p:txBody>
        </p:sp>
        <p:sp>
          <p:nvSpPr>
            <p:cNvPr id="23721" name="DummyB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88EA0A69-C659-7B9B-D4EB-FF32D45FC11C}"/>
                </a:ext>
              </a:extLst>
            </p:cNvPr>
            <p:cNvSpPr/>
            <p:nvPr/>
          </p:nvSpPr>
          <p:spPr>
            <a:xfrm>
              <a:off x="994260" y="1178841"/>
              <a:ext cx="428188" cy="428188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</p:grpSp>
      <p:sp>
        <p:nvSpPr>
          <p:cNvPr id="23722" name="UserName:9">
            <a:hlinkClick r:id="" action="ppaction://macro?name=PicClick"/>
            <a:extLst>
              <a:ext uri="{FF2B5EF4-FFF2-40B4-BE49-F238E27FC236}">
                <a16:creationId xmlns:a16="http://schemas.microsoft.com/office/drawing/2014/main" id="{0EAD86AB-8CC0-A2E6-9FE9-03CFBADB9136}"/>
              </a:ext>
            </a:extLst>
          </p:cNvPr>
          <p:cNvSpPr txBox="1"/>
          <p:nvPr/>
        </p:nvSpPr>
        <p:spPr>
          <a:xfrm>
            <a:off x="673100" y="3482975"/>
            <a:ext cx="1076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 sz="1000">
                <a:latin typeface="Candara" panose="020E0502030303020204" pitchFamily="34" charset="0"/>
              </a:rPr>
              <a:t>Test11</a:t>
            </a:r>
            <a:endParaRPr lang="et-EE" sz="1000" dirty="0">
              <a:latin typeface="Candara" panose="020E0502030303020204" pitchFamily="34" charset="0"/>
            </a:endParaRPr>
          </a:p>
        </p:txBody>
      </p:sp>
      <p:grpSp>
        <p:nvGrpSpPr>
          <p:cNvPr id="23723" name="UserPic:10">
            <a:extLst>
              <a:ext uri="{FF2B5EF4-FFF2-40B4-BE49-F238E27FC236}">
                <a16:creationId xmlns:a16="http://schemas.microsoft.com/office/drawing/2014/main" id="{B1A1E459-402D-46B8-B456-A79EDC449F4A}"/>
              </a:ext>
            </a:extLst>
          </p:cNvPr>
          <p:cNvGrpSpPr/>
          <p:nvPr/>
        </p:nvGrpSpPr>
        <p:grpSpPr>
          <a:xfrm>
            <a:off x="2111375" y="2530475"/>
            <a:ext cx="914400" cy="914400"/>
            <a:chOff x="751154" y="1106424"/>
            <a:chExt cx="914400" cy="914400"/>
          </a:xfrm>
        </p:grpSpPr>
        <p:sp>
          <p:nvSpPr>
            <p:cNvPr id="23724" name="Backdrop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687A6B55-E1F3-1200-8403-BC8C7A7BBB1D}"/>
                </a:ext>
              </a:extLst>
            </p:cNvPr>
            <p:cNvSpPr/>
            <p:nvPr/>
          </p:nvSpPr>
          <p:spPr>
            <a:xfrm>
              <a:off x="751154" y="1106424"/>
              <a:ext cx="914400" cy="9144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23725" name="DummyA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B3D1B021-9780-EC06-25AD-D8CB608EE0C3}"/>
                </a:ext>
              </a:extLst>
            </p:cNvPr>
            <p:cNvSpPr/>
            <p:nvPr/>
          </p:nvSpPr>
          <p:spPr>
            <a:xfrm rot="16200000">
              <a:off x="989922" y="1548871"/>
              <a:ext cx="436866" cy="504590"/>
            </a:xfrm>
            <a:custGeom>
              <a:avLst/>
              <a:gdLst>
                <a:gd name="connsiteX0" fmla="*/ 436866 w 436866"/>
                <a:gd name="connsiteY0" fmla="*/ 252295 h 504590"/>
                <a:gd name="connsiteX1" fmla="*/ 217821 w 436866"/>
                <a:gd name="connsiteY1" fmla="*/ 504590 h 504590"/>
                <a:gd name="connsiteX2" fmla="*/ 75599 w 436866"/>
                <a:gd name="connsiteY2" fmla="*/ 504589 h 504590"/>
                <a:gd name="connsiteX3" fmla="*/ 35929 w 436866"/>
                <a:gd name="connsiteY3" fmla="*/ 431502 h 504590"/>
                <a:gd name="connsiteX4" fmla="*/ 0 w 436866"/>
                <a:gd name="connsiteY4" fmla="*/ 253539 h 504590"/>
                <a:gd name="connsiteX5" fmla="*/ 35929 w 436866"/>
                <a:gd name="connsiteY5" fmla="*/ 75576 h 504590"/>
                <a:gd name="connsiteX6" fmla="*/ 76950 w 436866"/>
                <a:gd name="connsiteY6" fmla="*/ 0 h 504590"/>
                <a:gd name="connsiteX7" fmla="*/ 217821 w 436866"/>
                <a:gd name="connsiteY7" fmla="*/ 0 h 504590"/>
                <a:gd name="connsiteX8" fmla="*/ 436866 w 436866"/>
                <a:gd name="connsiteY8" fmla="*/ 252295 h 504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6866" h="504590">
                  <a:moveTo>
                    <a:pt x="436866" y="252295"/>
                  </a:moveTo>
                  <a:cubicBezTo>
                    <a:pt x="436866" y="391634"/>
                    <a:pt x="338796" y="504590"/>
                    <a:pt x="217821" y="504590"/>
                  </a:cubicBezTo>
                  <a:lnTo>
                    <a:pt x="75599" y="504589"/>
                  </a:lnTo>
                  <a:lnTo>
                    <a:pt x="35929" y="431502"/>
                  </a:lnTo>
                  <a:cubicBezTo>
                    <a:pt x="12793" y="376804"/>
                    <a:pt x="0" y="316666"/>
                    <a:pt x="0" y="253539"/>
                  </a:cubicBezTo>
                  <a:cubicBezTo>
                    <a:pt x="0" y="190413"/>
                    <a:pt x="12793" y="130275"/>
                    <a:pt x="35929" y="75576"/>
                  </a:cubicBezTo>
                  <a:lnTo>
                    <a:pt x="76950" y="0"/>
                  </a:lnTo>
                  <a:lnTo>
                    <a:pt x="217821" y="0"/>
                  </a:lnTo>
                  <a:cubicBezTo>
                    <a:pt x="338796" y="0"/>
                    <a:pt x="436866" y="112956"/>
                    <a:pt x="436866" y="252295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t-EE"/>
            </a:p>
          </p:txBody>
        </p:sp>
        <p:sp>
          <p:nvSpPr>
            <p:cNvPr id="23726" name="DummyB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5DB8F13F-476A-28BE-A1CC-DAD9404DB4C7}"/>
                </a:ext>
              </a:extLst>
            </p:cNvPr>
            <p:cNvSpPr/>
            <p:nvPr/>
          </p:nvSpPr>
          <p:spPr>
            <a:xfrm>
              <a:off x="994260" y="1178841"/>
              <a:ext cx="428188" cy="428188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</p:grpSp>
      <p:sp>
        <p:nvSpPr>
          <p:cNvPr id="23727" name="UserName:10">
            <a:hlinkClick r:id="" action="ppaction://macro?name=PicClick"/>
            <a:extLst>
              <a:ext uri="{FF2B5EF4-FFF2-40B4-BE49-F238E27FC236}">
                <a16:creationId xmlns:a16="http://schemas.microsoft.com/office/drawing/2014/main" id="{3E338D2C-C289-7B83-0930-5C9D8D4A625F}"/>
              </a:ext>
            </a:extLst>
          </p:cNvPr>
          <p:cNvSpPr txBox="1"/>
          <p:nvPr/>
        </p:nvSpPr>
        <p:spPr>
          <a:xfrm>
            <a:off x="2035175" y="3482975"/>
            <a:ext cx="1076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 sz="1000">
                <a:latin typeface="Candara" panose="020E0502030303020204" pitchFamily="34" charset="0"/>
              </a:rPr>
              <a:t>Test10</a:t>
            </a:r>
            <a:endParaRPr lang="et-EE" sz="1000" dirty="0">
              <a:latin typeface="Candara" panose="020E0502030303020204" pitchFamily="34" charset="0"/>
            </a:endParaRPr>
          </a:p>
        </p:txBody>
      </p:sp>
      <p:grpSp>
        <p:nvGrpSpPr>
          <p:cNvPr id="23728" name="UserPic:11">
            <a:extLst>
              <a:ext uri="{FF2B5EF4-FFF2-40B4-BE49-F238E27FC236}">
                <a16:creationId xmlns:a16="http://schemas.microsoft.com/office/drawing/2014/main" id="{90A8B929-27A5-9003-617B-2E298A66FE10}"/>
              </a:ext>
            </a:extLst>
          </p:cNvPr>
          <p:cNvGrpSpPr/>
          <p:nvPr/>
        </p:nvGrpSpPr>
        <p:grpSpPr>
          <a:xfrm>
            <a:off x="3473450" y="2530475"/>
            <a:ext cx="914400" cy="914400"/>
            <a:chOff x="751154" y="1106424"/>
            <a:chExt cx="914400" cy="914400"/>
          </a:xfrm>
        </p:grpSpPr>
        <p:sp>
          <p:nvSpPr>
            <p:cNvPr id="23729" name="Backdrop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CDD3B8AF-5C53-6BD4-93BE-2AA76E1D189A}"/>
                </a:ext>
              </a:extLst>
            </p:cNvPr>
            <p:cNvSpPr/>
            <p:nvPr/>
          </p:nvSpPr>
          <p:spPr>
            <a:xfrm>
              <a:off x="751154" y="1106424"/>
              <a:ext cx="914400" cy="9144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23730" name="DummyA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EFB9D19C-59DD-90C1-14BF-FA0C1D4EF4FC}"/>
                </a:ext>
              </a:extLst>
            </p:cNvPr>
            <p:cNvSpPr/>
            <p:nvPr/>
          </p:nvSpPr>
          <p:spPr>
            <a:xfrm rot="16200000">
              <a:off x="989922" y="1548871"/>
              <a:ext cx="436866" cy="504590"/>
            </a:xfrm>
            <a:custGeom>
              <a:avLst/>
              <a:gdLst>
                <a:gd name="connsiteX0" fmla="*/ 436866 w 436866"/>
                <a:gd name="connsiteY0" fmla="*/ 252295 h 504590"/>
                <a:gd name="connsiteX1" fmla="*/ 217821 w 436866"/>
                <a:gd name="connsiteY1" fmla="*/ 504590 h 504590"/>
                <a:gd name="connsiteX2" fmla="*/ 75599 w 436866"/>
                <a:gd name="connsiteY2" fmla="*/ 504589 h 504590"/>
                <a:gd name="connsiteX3" fmla="*/ 35929 w 436866"/>
                <a:gd name="connsiteY3" fmla="*/ 431502 h 504590"/>
                <a:gd name="connsiteX4" fmla="*/ 0 w 436866"/>
                <a:gd name="connsiteY4" fmla="*/ 253539 h 504590"/>
                <a:gd name="connsiteX5" fmla="*/ 35929 w 436866"/>
                <a:gd name="connsiteY5" fmla="*/ 75576 h 504590"/>
                <a:gd name="connsiteX6" fmla="*/ 76950 w 436866"/>
                <a:gd name="connsiteY6" fmla="*/ 0 h 504590"/>
                <a:gd name="connsiteX7" fmla="*/ 217821 w 436866"/>
                <a:gd name="connsiteY7" fmla="*/ 0 h 504590"/>
                <a:gd name="connsiteX8" fmla="*/ 436866 w 436866"/>
                <a:gd name="connsiteY8" fmla="*/ 252295 h 504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6866" h="504590">
                  <a:moveTo>
                    <a:pt x="436866" y="252295"/>
                  </a:moveTo>
                  <a:cubicBezTo>
                    <a:pt x="436866" y="391634"/>
                    <a:pt x="338796" y="504590"/>
                    <a:pt x="217821" y="504590"/>
                  </a:cubicBezTo>
                  <a:lnTo>
                    <a:pt x="75599" y="504589"/>
                  </a:lnTo>
                  <a:lnTo>
                    <a:pt x="35929" y="431502"/>
                  </a:lnTo>
                  <a:cubicBezTo>
                    <a:pt x="12793" y="376804"/>
                    <a:pt x="0" y="316666"/>
                    <a:pt x="0" y="253539"/>
                  </a:cubicBezTo>
                  <a:cubicBezTo>
                    <a:pt x="0" y="190413"/>
                    <a:pt x="12793" y="130275"/>
                    <a:pt x="35929" y="75576"/>
                  </a:cubicBezTo>
                  <a:lnTo>
                    <a:pt x="76950" y="0"/>
                  </a:lnTo>
                  <a:lnTo>
                    <a:pt x="217821" y="0"/>
                  </a:lnTo>
                  <a:cubicBezTo>
                    <a:pt x="338796" y="0"/>
                    <a:pt x="436866" y="112956"/>
                    <a:pt x="436866" y="252295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t-EE"/>
            </a:p>
          </p:txBody>
        </p:sp>
        <p:sp>
          <p:nvSpPr>
            <p:cNvPr id="23731" name="DummyB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0751579A-64F0-1377-00BA-303370F25FED}"/>
                </a:ext>
              </a:extLst>
            </p:cNvPr>
            <p:cNvSpPr/>
            <p:nvPr/>
          </p:nvSpPr>
          <p:spPr>
            <a:xfrm>
              <a:off x="994260" y="1178841"/>
              <a:ext cx="428188" cy="428188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</p:grpSp>
      <p:sp>
        <p:nvSpPr>
          <p:cNvPr id="23732" name="UserName:11">
            <a:hlinkClick r:id="" action="ppaction://macro?name=PicClick"/>
            <a:extLst>
              <a:ext uri="{FF2B5EF4-FFF2-40B4-BE49-F238E27FC236}">
                <a16:creationId xmlns:a16="http://schemas.microsoft.com/office/drawing/2014/main" id="{0A239001-E989-C642-9223-9F8BD63E7B97}"/>
              </a:ext>
            </a:extLst>
          </p:cNvPr>
          <p:cNvSpPr txBox="1"/>
          <p:nvPr/>
        </p:nvSpPr>
        <p:spPr>
          <a:xfrm>
            <a:off x="3397250" y="3482975"/>
            <a:ext cx="1076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 sz="1000">
                <a:latin typeface="Candara" panose="020E0502030303020204" pitchFamily="34" charset="0"/>
              </a:rPr>
              <a:t>Test9</a:t>
            </a:r>
            <a:endParaRPr lang="et-EE" sz="1000" dirty="0">
              <a:latin typeface="Candara" panose="020E0502030303020204" pitchFamily="34" charset="0"/>
            </a:endParaRPr>
          </a:p>
        </p:txBody>
      </p:sp>
      <p:grpSp>
        <p:nvGrpSpPr>
          <p:cNvPr id="23733" name="UserPic:12">
            <a:extLst>
              <a:ext uri="{FF2B5EF4-FFF2-40B4-BE49-F238E27FC236}">
                <a16:creationId xmlns:a16="http://schemas.microsoft.com/office/drawing/2014/main" id="{887583F5-DC5D-670D-9E6E-E98EE52E00FE}"/>
              </a:ext>
            </a:extLst>
          </p:cNvPr>
          <p:cNvGrpSpPr/>
          <p:nvPr/>
        </p:nvGrpSpPr>
        <p:grpSpPr>
          <a:xfrm>
            <a:off x="4835525" y="2530475"/>
            <a:ext cx="914400" cy="914400"/>
            <a:chOff x="751154" y="1106424"/>
            <a:chExt cx="914400" cy="914400"/>
          </a:xfrm>
        </p:grpSpPr>
        <p:sp>
          <p:nvSpPr>
            <p:cNvPr id="23734" name="Backdrop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941EC62E-A4EF-9B1E-7966-3966BB8293BD}"/>
                </a:ext>
              </a:extLst>
            </p:cNvPr>
            <p:cNvSpPr/>
            <p:nvPr/>
          </p:nvSpPr>
          <p:spPr>
            <a:xfrm>
              <a:off x="751154" y="1106424"/>
              <a:ext cx="914400" cy="9144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23735" name="DummyA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DB0085AC-8883-2976-97A5-B4CDA671ED7C}"/>
                </a:ext>
              </a:extLst>
            </p:cNvPr>
            <p:cNvSpPr/>
            <p:nvPr/>
          </p:nvSpPr>
          <p:spPr>
            <a:xfrm rot="16200000">
              <a:off x="989922" y="1548871"/>
              <a:ext cx="436866" cy="504590"/>
            </a:xfrm>
            <a:custGeom>
              <a:avLst/>
              <a:gdLst>
                <a:gd name="connsiteX0" fmla="*/ 436866 w 436866"/>
                <a:gd name="connsiteY0" fmla="*/ 252295 h 504590"/>
                <a:gd name="connsiteX1" fmla="*/ 217821 w 436866"/>
                <a:gd name="connsiteY1" fmla="*/ 504590 h 504590"/>
                <a:gd name="connsiteX2" fmla="*/ 75599 w 436866"/>
                <a:gd name="connsiteY2" fmla="*/ 504589 h 504590"/>
                <a:gd name="connsiteX3" fmla="*/ 35929 w 436866"/>
                <a:gd name="connsiteY3" fmla="*/ 431502 h 504590"/>
                <a:gd name="connsiteX4" fmla="*/ 0 w 436866"/>
                <a:gd name="connsiteY4" fmla="*/ 253539 h 504590"/>
                <a:gd name="connsiteX5" fmla="*/ 35929 w 436866"/>
                <a:gd name="connsiteY5" fmla="*/ 75576 h 504590"/>
                <a:gd name="connsiteX6" fmla="*/ 76950 w 436866"/>
                <a:gd name="connsiteY6" fmla="*/ 0 h 504590"/>
                <a:gd name="connsiteX7" fmla="*/ 217821 w 436866"/>
                <a:gd name="connsiteY7" fmla="*/ 0 h 504590"/>
                <a:gd name="connsiteX8" fmla="*/ 436866 w 436866"/>
                <a:gd name="connsiteY8" fmla="*/ 252295 h 504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6866" h="504590">
                  <a:moveTo>
                    <a:pt x="436866" y="252295"/>
                  </a:moveTo>
                  <a:cubicBezTo>
                    <a:pt x="436866" y="391634"/>
                    <a:pt x="338796" y="504590"/>
                    <a:pt x="217821" y="504590"/>
                  </a:cubicBezTo>
                  <a:lnTo>
                    <a:pt x="75599" y="504589"/>
                  </a:lnTo>
                  <a:lnTo>
                    <a:pt x="35929" y="431502"/>
                  </a:lnTo>
                  <a:cubicBezTo>
                    <a:pt x="12793" y="376804"/>
                    <a:pt x="0" y="316666"/>
                    <a:pt x="0" y="253539"/>
                  </a:cubicBezTo>
                  <a:cubicBezTo>
                    <a:pt x="0" y="190413"/>
                    <a:pt x="12793" y="130275"/>
                    <a:pt x="35929" y="75576"/>
                  </a:cubicBezTo>
                  <a:lnTo>
                    <a:pt x="76950" y="0"/>
                  </a:lnTo>
                  <a:lnTo>
                    <a:pt x="217821" y="0"/>
                  </a:lnTo>
                  <a:cubicBezTo>
                    <a:pt x="338796" y="0"/>
                    <a:pt x="436866" y="112956"/>
                    <a:pt x="436866" y="252295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t-EE"/>
            </a:p>
          </p:txBody>
        </p:sp>
        <p:sp>
          <p:nvSpPr>
            <p:cNvPr id="23736" name="DummyB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B3C53AE3-6C3C-AD30-47AA-B2C5CA325CC2}"/>
                </a:ext>
              </a:extLst>
            </p:cNvPr>
            <p:cNvSpPr/>
            <p:nvPr/>
          </p:nvSpPr>
          <p:spPr>
            <a:xfrm>
              <a:off x="994260" y="1178841"/>
              <a:ext cx="428188" cy="428188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</p:grpSp>
      <p:sp>
        <p:nvSpPr>
          <p:cNvPr id="23737" name="UserName:12">
            <a:hlinkClick r:id="" action="ppaction://macro?name=PicClick"/>
            <a:extLst>
              <a:ext uri="{FF2B5EF4-FFF2-40B4-BE49-F238E27FC236}">
                <a16:creationId xmlns:a16="http://schemas.microsoft.com/office/drawing/2014/main" id="{347FDBDF-06F7-2A7C-516C-E576E8480443}"/>
              </a:ext>
            </a:extLst>
          </p:cNvPr>
          <p:cNvSpPr txBox="1"/>
          <p:nvPr/>
        </p:nvSpPr>
        <p:spPr>
          <a:xfrm>
            <a:off x="4759325" y="3482975"/>
            <a:ext cx="1076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 sz="1000">
                <a:latin typeface="Candara" panose="020E0502030303020204" pitchFamily="34" charset="0"/>
              </a:rPr>
              <a:t>Test7</a:t>
            </a:r>
            <a:endParaRPr lang="et-EE" sz="1000" dirty="0">
              <a:latin typeface="Candara" panose="020E0502030303020204" pitchFamily="34" charset="0"/>
            </a:endParaRPr>
          </a:p>
        </p:txBody>
      </p:sp>
      <p:grpSp>
        <p:nvGrpSpPr>
          <p:cNvPr id="23738" name="UserPic:13">
            <a:extLst>
              <a:ext uri="{FF2B5EF4-FFF2-40B4-BE49-F238E27FC236}">
                <a16:creationId xmlns:a16="http://schemas.microsoft.com/office/drawing/2014/main" id="{9F1C7A02-F56D-A2CF-376B-0D9F93AF5940}"/>
              </a:ext>
            </a:extLst>
          </p:cNvPr>
          <p:cNvGrpSpPr/>
          <p:nvPr/>
        </p:nvGrpSpPr>
        <p:grpSpPr>
          <a:xfrm>
            <a:off x="6197600" y="2530475"/>
            <a:ext cx="914400" cy="914400"/>
            <a:chOff x="751154" y="1106424"/>
            <a:chExt cx="914400" cy="914400"/>
          </a:xfrm>
        </p:grpSpPr>
        <p:sp>
          <p:nvSpPr>
            <p:cNvPr id="23739" name="Backdrop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13462840-BBF0-D3BA-64DC-F83F1523AF19}"/>
                </a:ext>
              </a:extLst>
            </p:cNvPr>
            <p:cNvSpPr/>
            <p:nvPr/>
          </p:nvSpPr>
          <p:spPr>
            <a:xfrm>
              <a:off x="751154" y="1106424"/>
              <a:ext cx="914400" cy="9144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23740" name="DummyA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09FF4DAA-FC21-CFB6-A19F-5C55D8DE292D}"/>
                </a:ext>
              </a:extLst>
            </p:cNvPr>
            <p:cNvSpPr/>
            <p:nvPr/>
          </p:nvSpPr>
          <p:spPr>
            <a:xfrm rot="16200000">
              <a:off x="989922" y="1548871"/>
              <a:ext cx="436866" cy="504590"/>
            </a:xfrm>
            <a:custGeom>
              <a:avLst/>
              <a:gdLst>
                <a:gd name="connsiteX0" fmla="*/ 436866 w 436866"/>
                <a:gd name="connsiteY0" fmla="*/ 252295 h 504590"/>
                <a:gd name="connsiteX1" fmla="*/ 217821 w 436866"/>
                <a:gd name="connsiteY1" fmla="*/ 504590 h 504590"/>
                <a:gd name="connsiteX2" fmla="*/ 75599 w 436866"/>
                <a:gd name="connsiteY2" fmla="*/ 504589 h 504590"/>
                <a:gd name="connsiteX3" fmla="*/ 35929 w 436866"/>
                <a:gd name="connsiteY3" fmla="*/ 431502 h 504590"/>
                <a:gd name="connsiteX4" fmla="*/ 0 w 436866"/>
                <a:gd name="connsiteY4" fmla="*/ 253539 h 504590"/>
                <a:gd name="connsiteX5" fmla="*/ 35929 w 436866"/>
                <a:gd name="connsiteY5" fmla="*/ 75576 h 504590"/>
                <a:gd name="connsiteX6" fmla="*/ 76950 w 436866"/>
                <a:gd name="connsiteY6" fmla="*/ 0 h 504590"/>
                <a:gd name="connsiteX7" fmla="*/ 217821 w 436866"/>
                <a:gd name="connsiteY7" fmla="*/ 0 h 504590"/>
                <a:gd name="connsiteX8" fmla="*/ 436866 w 436866"/>
                <a:gd name="connsiteY8" fmla="*/ 252295 h 504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6866" h="504590">
                  <a:moveTo>
                    <a:pt x="436866" y="252295"/>
                  </a:moveTo>
                  <a:cubicBezTo>
                    <a:pt x="436866" y="391634"/>
                    <a:pt x="338796" y="504590"/>
                    <a:pt x="217821" y="504590"/>
                  </a:cubicBezTo>
                  <a:lnTo>
                    <a:pt x="75599" y="504589"/>
                  </a:lnTo>
                  <a:lnTo>
                    <a:pt x="35929" y="431502"/>
                  </a:lnTo>
                  <a:cubicBezTo>
                    <a:pt x="12793" y="376804"/>
                    <a:pt x="0" y="316666"/>
                    <a:pt x="0" y="253539"/>
                  </a:cubicBezTo>
                  <a:cubicBezTo>
                    <a:pt x="0" y="190413"/>
                    <a:pt x="12793" y="130275"/>
                    <a:pt x="35929" y="75576"/>
                  </a:cubicBezTo>
                  <a:lnTo>
                    <a:pt x="76950" y="0"/>
                  </a:lnTo>
                  <a:lnTo>
                    <a:pt x="217821" y="0"/>
                  </a:lnTo>
                  <a:cubicBezTo>
                    <a:pt x="338796" y="0"/>
                    <a:pt x="436866" y="112956"/>
                    <a:pt x="436866" y="252295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t-EE"/>
            </a:p>
          </p:txBody>
        </p:sp>
        <p:sp>
          <p:nvSpPr>
            <p:cNvPr id="23741" name="DummyB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FDDDFC25-724D-43EE-64DD-4BCA56CD609A}"/>
                </a:ext>
              </a:extLst>
            </p:cNvPr>
            <p:cNvSpPr/>
            <p:nvPr/>
          </p:nvSpPr>
          <p:spPr>
            <a:xfrm>
              <a:off x="994260" y="1178841"/>
              <a:ext cx="428188" cy="428188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</p:grpSp>
      <p:sp>
        <p:nvSpPr>
          <p:cNvPr id="23742" name="UserName:13">
            <a:hlinkClick r:id="" action="ppaction://macro?name=PicClick"/>
            <a:extLst>
              <a:ext uri="{FF2B5EF4-FFF2-40B4-BE49-F238E27FC236}">
                <a16:creationId xmlns:a16="http://schemas.microsoft.com/office/drawing/2014/main" id="{060B648C-D26B-E2A3-97B0-3C906F190E96}"/>
              </a:ext>
            </a:extLst>
          </p:cNvPr>
          <p:cNvSpPr txBox="1"/>
          <p:nvPr/>
        </p:nvSpPr>
        <p:spPr>
          <a:xfrm>
            <a:off x="6121400" y="3482975"/>
            <a:ext cx="1076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 sz="1000">
                <a:latin typeface="Candara" panose="020E0502030303020204" pitchFamily="34" charset="0"/>
              </a:rPr>
              <a:t>Test6</a:t>
            </a:r>
            <a:endParaRPr lang="et-EE" sz="1000" dirty="0">
              <a:latin typeface="Candara" panose="020E0502030303020204" pitchFamily="34" charset="0"/>
            </a:endParaRPr>
          </a:p>
        </p:txBody>
      </p:sp>
      <p:grpSp>
        <p:nvGrpSpPr>
          <p:cNvPr id="23743" name="UserPic:14">
            <a:extLst>
              <a:ext uri="{FF2B5EF4-FFF2-40B4-BE49-F238E27FC236}">
                <a16:creationId xmlns:a16="http://schemas.microsoft.com/office/drawing/2014/main" id="{58BCF489-0FFE-F1F0-3D70-770B022E5A4B}"/>
              </a:ext>
            </a:extLst>
          </p:cNvPr>
          <p:cNvGrpSpPr/>
          <p:nvPr/>
        </p:nvGrpSpPr>
        <p:grpSpPr>
          <a:xfrm>
            <a:off x="7559675" y="2530475"/>
            <a:ext cx="914400" cy="914400"/>
            <a:chOff x="751154" y="1106424"/>
            <a:chExt cx="914400" cy="914400"/>
          </a:xfrm>
        </p:grpSpPr>
        <p:sp>
          <p:nvSpPr>
            <p:cNvPr id="23744" name="Backdrop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9E386138-A15B-002F-F84C-83F5FE65E2D7}"/>
                </a:ext>
              </a:extLst>
            </p:cNvPr>
            <p:cNvSpPr/>
            <p:nvPr/>
          </p:nvSpPr>
          <p:spPr>
            <a:xfrm>
              <a:off x="751154" y="1106424"/>
              <a:ext cx="914400" cy="9144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23745" name="DummyA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1B5511FB-A730-089F-9862-5829367158DC}"/>
                </a:ext>
              </a:extLst>
            </p:cNvPr>
            <p:cNvSpPr/>
            <p:nvPr/>
          </p:nvSpPr>
          <p:spPr>
            <a:xfrm rot="16200000">
              <a:off x="989922" y="1548871"/>
              <a:ext cx="436866" cy="504590"/>
            </a:xfrm>
            <a:custGeom>
              <a:avLst/>
              <a:gdLst>
                <a:gd name="connsiteX0" fmla="*/ 436866 w 436866"/>
                <a:gd name="connsiteY0" fmla="*/ 252295 h 504590"/>
                <a:gd name="connsiteX1" fmla="*/ 217821 w 436866"/>
                <a:gd name="connsiteY1" fmla="*/ 504590 h 504590"/>
                <a:gd name="connsiteX2" fmla="*/ 75599 w 436866"/>
                <a:gd name="connsiteY2" fmla="*/ 504589 h 504590"/>
                <a:gd name="connsiteX3" fmla="*/ 35929 w 436866"/>
                <a:gd name="connsiteY3" fmla="*/ 431502 h 504590"/>
                <a:gd name="connsiteX4" fmla="*/ 0 w 436866"/>
                <a:gd name="connsiteY4" fmla="*/ 253539 h 504590"/>
                <a:gd name="connsiteX5" fmla="*/ 35929 w 436866"/>
                <a:gd name="connsiteY5" fmla="*/ 75576 h 504590"/>
                <a:gd name="connsiteX6" fmla="*/ 76950 w 436866"/>
                <a:gd name="connsiteY6" fmla="*/ 0 h 504590"/>
                <a:gd name="connsiteX7" fmla="*/ 217821 w 436866"/>
                <a:gd name="connsiteY7" fmla="*/ 0 h 504590"/>
                <a:gd name="connsiteX8" fmla="*/ 436866 w 436866"/>
                <a:gd name="connsiteY8" fmla="*/ 252295 h 504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6866" h="504590">
                  <a:moveTo>
                    <a:pt x="436866" y="252295"/>
                  </a:moveTo>
                  <a:cubicBezTo>
                    <a:pt x="436866" y="391634"/>
                    <a:pt x="338796" y="504590"/>
                    <a:pt x="217821" y="504590"/>
                  </a:cubicBezTo>
                  <a:lnTo>
                    <a:pt x="75599" y="504589"/>
                  </a:lnTo>
                  <a:lnTo>
                    <a:pt x="35929" y="431502"/>
                  </a:lnTo>
                  <a:cubicBezTo>
                    <a:pt x="12793" y="376804"/>
                    <a:pt x="0" y="316666"/>
                    <a:pt x="0" y="253539"/>
                  </a:cubicBezTo>
                  <a:cubicBezTo>
                    <a:pt x="0" y="190413"/>
                    <a:pt x="12793" y="130275"/>
                    <a:pt x="35929" y="75576"/>
                  </a:cubicBezTo>
                  <a:lnTo>
                    <a:pt x="76950" y="0"/>
                  </a:lnTo>
                  <a:lnTo>
                    <a:pt x="217821" y="0"/>
                  </a:lnTo>
                  <a:cubicBezTo>
                    <a:pt x="338796" y="0"/>
                    <a:pt x="436866" y="112956"/>
                    <a:pt x="436866" y="252295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t-EE"/>
            </a:p>
          </p:txBody>
        </p:sp>
        <p:sp>
          <p:nvSpPr>
            <p:cNvPr id="23746" name="DummyB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346F7C70-1DE2-3EB1-4873-4FC328424487}"/>
                </a:ext>
              </a:extLst>
            </p:cNvPr>
            <p:cNvSpPr/>
            <p:nvPr/>
          </p:nvSpPr>
          <p:spPr>
            <a:xfrm>
              <a:off x="994260" y="1178841"/>
              <a:ext cx="428188" cy="428188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</p:grpSp>
      <p:sp>
        <p:nvSpPr>
          <p:cNvPr id="23747" name="UserName:14">
            <a:hlinkClick r:id="" action="ppaction://macro?name=PicClick"/>
            <a:extLst>
              <a:ext uri="{FF2B5EF4-FFF2-40B4-BE49-F238E27FC236}">
                <a16:creationId xmlns:a16="http://schemas.microsoft.com/office/drawing/2014/main" id="{43C91AA2-A6F9-01E4-3C16-EC5358532EFC}"/>
              </a:ext>
            </a:extLst>
          </p:cNvPr>
          <p:cNvSpPr txBox="1"/>
          <p:nvPr/>
        </p:nvSpPr>
        <p:spPr>
          <a:xfrm>
            <a:off x="7483475" y="3482975"/>
            <a:ext cx="1076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 sz="1000">
                <a:latin typeface="Candara" panose="020E0502030303020204" pitchFamily="34" charset="0"/>
              </a:rPr>
              <a:t>Test5</a:t>
            </a:r>
            <a:endParaRPr lang="et-EE" sz="1000" dirty="0">
              <a:latin typeface="Candara" panose="020E0502030303020204" pitchFamily="34" charset="0"/>
            </a:endParaRPr>
          </a:p>
        </p:txBody>
      </p:sp>
      <p:grpSp>
        <p:nvGrpSpPr>
          <p:cNvPr id="23748" name="UserPic:15">
            <a:extLst>
              <a:ext uri="{FF2B5EF4-FFF2-40B4-BE49-F238E27FC236}">
                <a16:creationId xmlns:a16="http://schemas.microsoft.com/office/drawing/2014/main" id="{A5D14638-419D-8D16-D28A-DDD65AB58306}"/>
              </a:ext>
            </a:extLst>
          </p:cNvPr>
          <p:cNvGrpSpPr/>
          <p:nvPr/>
        </p:nvGrpSpPr>
        <p:grpSpPr>
          <a:xfrm>
            <a:off x="8921750" y="2530475"/>
            <a:ext cx="914400" cy="914400"/>
            <a:chOff x="751154" y="1106424"/>
            <a:chExt cx="914400" cy="914400"/>
          </a:xfrm>
        </p:grpSpPr>
        <p:sp>
          <p:nvSpPr>
            <p:cNvPr id="23749" name="Backdrop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CA6AE79C-06E0-01FD-192B-1ECABE195BD3}"/>
                </a:ext>
              </a:extLst>
            </p:cNvPr>
            <p:cNvSpPr/>
            <p:nvPr/>
          </p:nvSpPr>
          <p:spPr>
            <a:xfrm>
              <a:off x="751154" y="1106424"/>
              <a:ext cx="914400" cy="9144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23750" name="DummyA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A235DD4F-0D05-E3ED-8826-D6747AFFCF9E}"/>
                </a:ext>
              </a:extLst>
            </p:cNvPr>
            <p:cNvSpPr/>
            <p:nvPr/>
          </p:nvSpPr>
          <p:spPr>
            <a:xfrm rot="16200000">
              <a:off x="989922" y="1548871"/>
              <a:ext cx="436866" cy="504590"/>
            </a:xfrm>
            <a:custGeom>
              <a:avLst/>
              <a:gdLst>
                <a:gd name="connsiteX0" fmla="*/ 436866 w 436866"/>
                <a:gd name="connsiteY0" fmla="*/ 252295 h 504590"/>
                <a:gd name="connsiteX1" fmla="*/ 217821 w 436866"/>
                <a:gd name="connsiteY1" fmla="*/ 504590 h 504590"/>
                <a:gd name="connsiteX2" fmla="*/ 75599 w 436866"/>
                <a:gd name="connsiteY2" fmla="*/ 504589 h 504590"/>
                <a:gd name="connsiteX3" fmla="*/ 35929 w 436866"/>
                <a:gd name="connsiteY3" fmla="*/ 431502 h 504590"/>
                <a:gd name="connsiteX4" fmla="*/ 0 w 436866"/>
                <a:gd name="connsiteY4" fmla="*/ 253539 h 504590"/>
                <a:gd name="connsiteX5" fmla="*/ 35929 w 436866"/>
                <a:gd name="connsiteY5" fmla="*/ 75576 h 504590"/>
                <a:gd name="connsiteX6" fmla="*/ 76950 w 436866"/>
                <a:gd name="connsiteY6" fmla="*/ 0 h 504590"/>
                <a:gd name="connsiteX7" fmla="*/ 217821 w 436866"/>
                <a:gd name="connsiteY7" fmla="*/ 0 h 504590"/>
                <a:gd name="connsiteX8" fmla="*/ 436866 w 436866"/>
                <a:gd name="connsiteY8" fmla="*/ 252295 h 504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6866" h="504590">
                  <a:moveTo>
                    <a:pt x="436866" y="252295"/>
                  </a:moveTo>
                  <a:cubicBezTo>
                    <a:pt x="436866" y="391634"/>
                    <a:pt x="338796" y="504590"/>
                    <a:pt x="217821" y="504590"/>
                  </a:cubicBezTo>
                  <a:lnTo>
                    <a:pt x="75599" y="504589"/>
                  </a:lnTo>
                  <a:lnTo>
                    <a:pt x="35929" y="431502"/>
                  </a:lnTo>
                  <a:cubicBezTo>
                    <a:pt x="12793" y="376804"/>
                    <a:pt x="0" y="316666"/>
                    <a:pt x="0" y="253539"/>
                  </a:cubicBezTo>
                  <a:cubicBezTo>
                    <a:pt x="0" y="190413"/>
                    <a:pt x="12793" y="130275"/>
                    <a:pt x="35929" y="75576"/>
                  </a:cubicBezTo>
                  <a:lnTo>
                    <a:pt x="76950" y="0"/>
                  </a:lnTo>
                  <a:lnTo>
                    <a:pt x="217821" y="0"/>
                  </a:lnTo>
                  <a:cubicBezTo>
                    <a:pt x="338796" y="0"/>
                    <a:pt x="436866" y="112956"/>
                    <a:pt x="436866" y="252295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t-EE"/>
            </a:p>
          </p:txBody>
        </p:sp>
        <p:sp>
          <p:nvSpPr>
            <p:cNvPr id="23751" name="DummyB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DE9CB2F5-3A6D-BCFC-91A6-EB7A82D411D6}"/>
                </a:ext>
              </a:extLst>
            </p:cNvPr>
            <p:cNvSpPr/>
            <p:nvPr/>
          </p:nvSpPr>
          <p:spPr>
            <a:xfrm>
              <a:off x="994260" y="1178841"/>
              <a:ext cx="428188" cy="428188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</p:grpSp>
      <p:sp>
        <p:nvSpPr>
          <p:cNvPr id="23752" name="UserName:15">
            <a:hlinkClick r:id="" action="ppaction://macro?name=PicClick"/>
            <a:extLst>
              <a:ext uri="{FF2B5EF4-FFF2-40B4-BE49-F238E27FC236}">
                <a16:creationId xmlns:a16="http://schemas.microsoft.com/office/drawing/2014/main" id="{B9FEAB34-915A-EB9B-A73C-AFFE36DC12D7}"/>
              </a:ext>
            </a:extLst>
          </p:cNvPr>
          <p:cNvSpPr txBox="1"/>
          <p:nvPr/>
        </p:nvSpPr>
        <p:spPr>
          <a:xfrm>
            <a:off x="8845550" y="3482975"/>
            <a:ext cx="1076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 sz="1000">
                <a:latin typeface="Candara" panose="020E0502030303020204" pitchFamily="34" charset="0"/>
              </a:rPr>
              <a:t>Test4</a:t>
            </a:r>
            <a:endParaRPr lang="et-EE" sz="1000" dirty="0">
              <a:latin typeface="Candara" panose="020E0502030303020204" pitchFamily="34" charset="0"/>
            </a:endParaRPr>
          </a:p>
        </p:txBody>
      </p:sp>
      <p:grpSp>
        <p:nvGrpSpPr>
          <p:cNvPr id="23753" name="UserPic:16">
            <a:extLst>
              <a:ext uri="{FF2B5EF4-FFF2-40B4-BE49-F238E27FC236}">
                <a16:creationId xmlns:a16="http://schemas.microsoft.com/office/drawing/2014/main" id="{49E188DB-D279-87C9-FC65-100FAF2423C6}"/>
              </a:ext>
            </a:extLst>
          </p:cNvPr>
          <p:cNvGrpSpPr/>
          <p:nvPr/>
        </p:nvGrpSpPr>
        <p:grpSpPr>
          <a:xfrm>
            <a:off x="10283825" y="2530475"/>
            <a:ext cx="914400" cy="914400"/>
            <a:chOff x="751154" y="1106424"/>
            <a:chExt cx="914400" cy="914400"/>
          </a:xfrm>
        </p:grpSpPr>
        <p:sp>
          <p:nvSpPr>
            <p:cNvPr id="23754" name="Backdrop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8CA0B636-4637-981F-2696-2274DFA9063F}"/>
                </a:ext>
              </a:extLst>
            </p:cNvPr>
            <p:cNvSpPr/>
            <p:nvPr/>
          </p:nvSpPr>
          <p:spPr>
            <a:xfrm>
              <a:off x="751154" y="1106424"/>
              <a:ext cx="914400" cy="9144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23755" name="DummyA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ED6307F5-B035-A405-DE86-86D9A42690AF}"/>
                </a:ext>
              </a:extLst>
            </p:cNvPr>
            <p:cNvSpPr/>
            <p:nvPr/>
          </p:nvSpPr>
          <p:spPr>
            <a:xfrm rot="16200000">
              <a:off x="989922" y="1548871"/>
              <a:ext cx="436866" cy="504590"/>
            </a:xfrm>
            <a:custGeom>
              <a:avLst/>
              <a:gdLst>
                <a:gd name="connsiteX0" fmla="*/ 436866 w 436866"/>
                <a:gd name="connsiteY0" fmla="*/ 252295 h 504590"/>
                <a:gd name="connsiteX1" fmla="*/ 217821 w 436866"/>
                <a:gd name="connsiteY1" fmla="*/ 504590 h 504590"/>
                <a:gd name="connsiteX2" fmla="*/ 75599 w 436866"/>
                <a:gd name="connsiteY2" fmla="*/ 504589 h 504590"/>
                <a:gd name="connsiteX3" fmla="*/ 35929 w 436866"/>
                <a:gd name="connsiteY3" fmla="*/ 431502 h 504590"/>
                <a:gd name="connsiteX4" fmla="*/ 0 w 436866"/>
                <a:gd name="connsiteY4" fmla="*/ 253539 h 504590"/>
                <a:gd name="connsiteX5" fmla="*/ 35929 w 436866"/>
                <a:gd name="connsiteY5" fmla="*/ 75576 h 504590"/>
                <a:gd name="connsiteX6" fmla="*/ 76950 w 436866"/>
                <a:gd name="connsiteY6" fmla="*/ 0 h 504590"/>
                <a:gd name="connsiteX7" fmla="*/ 217821 w 436866"/>
                <a:gd name="connsiteY7" fmla="*/ 0 h 504590"/>
                <a:gd name="connsiteX8" fmla="*/ 436866 w 436866"/>
                <a:gd name="connsiteY8" fmla="*/ 252295 h 504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6866" h="504590">
                  <a:moveTo>
                    <a:pt x="436866" y="252295"/>
                  </a:moveTo>
                  <a:cubicBezTo>
                    <a:pt x="436866" y="391634"/>
                    <a:pt x="338796" y="504590"/>
                    <a:pt x="217821" y="504590"/>
                  </a:cubicBezTo>
                  <a:lnTo>
                    <a:pt x="75599" y="504589"/>
                  </a:lnTo>
                  <a:lnTo>
                    <a:pt x="35929" y="431502"/>
                  </a:lnTo>
                  <a:cubicBezTo>
                    <a:pt x="12793" y="376804"/>
                    <a:pt x="0" y="316666"/>
                    <a:pt x="0" y="253539"/>
                  </a:cubicBezTo>
                  <a:cubicBezTo>
                    <a:pt x="0" y="190413"/>
                    <a:pt x="12793" y="130275"/>
                    <a:pt x="35929" y="75576"/>
                  </a:cubicBezTo>
                  <a:lnTo>
                    <a:pt x="76950" y="0"/>
                  </a:lnTo>
                  <a:lnTo>
                    <a:pt x="217821" y="0"/>
                  </a:lnTo>
                  <a:cubicBezTo>
                    <a:pt x="338796" y="0"/>
                    <a:pt x="436866" y="112956"/>
                    <a:pt x="436866" y="252295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t-EE"/>
            </a:p>
          </p:txBody>
        </p:sp>
        <p:sp>
          <p:nvSpPr>
            <p:cNvPr id="23756" name="DummyB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9A84042A-BBF2-BEF8-EF87-331063152DE8}"/>
                </a:ext>
              </a:extLst>
            </p:cNvPr>
            <p:cNvSpPr/>
            <p:nvPr/>
          </p:nvSpPr>
          <p:spPr>
            <a:xfrm>
              <a:off x="994260" y="1178841"/>
              <a:ext cx="428188" cy="428188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</p:grpSp>
      <p:sp>
        <p:nvSpPr>
          <p:cNvPr id="23757" name="UserName:16">
            <a:hlinkClick r:id="" action="ppaction://macro?name=PicClick"/>
            <a:extLst>
              <a:ext uri="{FF2B5EF4-FFF2-40B4-BE49-F238E27FC236}">
                <a16:creationId xmlns:a16="http://schemas.microsoft.com/office/drawing/2014/main" id="{40760742-9F5F-185D-06B9-FE55AC6070AC}"/>
              </a:ext>
            </a:extLst>
          </p:cNvPr>
          <p:cNvSpPr txBox="1"/>
          <p:nvPr/>
        </p:nvSpPr>
        <p:spPr>
          <a:xfrm>
            <a:off x="10207625" y="3482975"/>
            <a:ext cx="1076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 sz="1000">
                <a:latin typeface="Candara" panose="020E0502030303020204" pitchFamily="34" charset="0"/>
              </a:rPr>
              <a:t>Test3</a:t>
            </a:r>
            <a:endParaRPr lang="et-EE" sz="1000" dirty="0">
              <a:latin typeface="Candara" panose="020E0502030303020204" pitchFamily="34" charset="0"/>
            </a:endParaRPr>
          </a:p>
        </p:txBody>
      </p:sp>
      <p:grpSp>
        <p:nvGrpSpPr>
          <p:cNvPr id="23758" name="UserPic:17">
            <a:extLst>
              <a:ext uri="{FF2B5EF4-FFF2-40B4-BE49-F238E27FC236}">
                <a16:creationId xmlns:a16="http://schemas.microsoft.com/office/drawing/2014/main" id="{36B12864-2B23-C58A-3360-8B336ED7B395}"/>
              </a:ext>
            </a:extLst>
          </p:cNvPr>
          <p:cNvGrpSpPr/>
          <p:nvPr/>
        </p:nvGrpSpPr>
        <p:grpSpPr>
          <a:xfrm>
            <a:off x="749300" y="3892550"/>
            <a:ext cx="914400" cy="914400"/>
            <a:chOff x="751154" y="1106424"/>
            <a:chExt cx="914400" cy="914400"/>
          </a:xfrm>
        </p:grpSpPr>
        <p:sp>
          <p:nvSpPr>
            <p:cNvPr id="23759" name="Backdrop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AA6DFE4A-7F0E-AB56-644D-F07970BDB9B2}"/>
                </a:ext>
              </a:extLst>
            </p:cNvPr>
            <p:cNvSpPr/>
            <p:nvPr/>
          </p:nvSpPr>
          <p:spPr>
            <a:xfrm>
              <a:off x="751154" y="1106424"/>
              <a:ext cx="914400" cy="9144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23760" name="DummyA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5EF30799-5C82-A22E-4629-B5B27EB83C75}"/>
                </a:ext>
              </a:extLst>
            </p:cNvPr>
            <p:cNvSpPr/>
            <p:nvPr/>
          </p:nvSpPr>
          <p:spPr>
            <a:xfrm rot="16200000">
              <a:off x="989922" y="1548871"/>
              <a:ext cx="436866" cy="504590"/>
            </a:xfrm>
            <a:custGeom>
              <a:avLst/>
              <a:gdLst>
                <a:gd name="connsiteX0" fmla="*/ 436866 w 436866"/>
                <a:gd name="connsiteY0" fmla="*/ 252295 h 504590"/>
                <a:gd name="connsiteX1" fmla="*/ 217821 w 436866"/>
                <a:gd name="connsiteY1" fmla="*/ 504590 h 504590"/>
                <a:gd name="connsiteX2" fmla="*/ 75599 w 436866"/>
                <a:gd name="connsiteY2" fmla="*/ 504589 h 504590"/>
                <a:gd name="connsiteX3" fmla="*/ 35929 w 436866"/>
                <a:gd name="connsiteY3" fmla="*/ 431502 h 504590"/>
                <a:gd name="connsiteX4" fmla="*/ 0 w 436866"/>
                <a:gd name="connsiteY4" fmla="*/ 253539 h 504590"/>
                <a:gd name="connsiteX5" fmla="*/ 35929 w 436866"/>
                <a:gd name="connsiteY5" fmla="*/ 75576 h 504590"/>
                <a:gd name="connsiteX6" fmla="*/ 76950 w 436866"/>
                <a:gd name="connsiteY6" fmla="*/ 0 h 504590"/>
                <a:gd name="connsiteX7" fmla="*/ 217821 w 436866"/>
                <a:gd name="connsiteY7" fmla="*/ 0 h 504590"/>
                <a:gd name="connsiteX8" fmla="*/ 436866 w 436866"/>
                <a:gd name="connsiteY8" fmla="*/ 252295 h 504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6866" h="504590">
                  <a:moveTo>
                    <a:pt x="436866" y="252295"/>
                  </a:moveTo>
                  <a:cubicBezTo>
                    <a:pt x="436866" y="391634"/>
                    <a:pt x="338796" y="504590"/>
                    <a:pt x="217821" y="504590"/>
                  </a:cubicBezTo>
                  <a:lnTo>
                    <a:pt x="75599" y="504589"/>
                  </a:lnTo>
                  <a:lnTo>
                    <a:pt x="35929" y="431502"/>
                  </a:lnTo>
                  <a:cubicBezTo>
                    <a:pt x="12793" y="376804"/>
                    <a:pt x="0" y="316666"/>
                    <a:pt x="0" y="253539"/>
                  </a:cubicBezTo>
                  <a:cubicBezTo>
                    <a:pt x="0" y="190413"/>
                    <a:pt x="12793" y="130275"/>
                    <a:pt x="35929" y="75576"/>
                  </a:cubicBezTo>
                  <a:lnTo>
                    <a:pt x="76950" y="0"/>
                  </a:lnTo>
                  <a:lnTo>
                    <a:pt x="217821" y="0"/>
                  </a:lnTo>
                  <a:cubicBezTo>
                    <a:pt x="338796" y="0"/>
                    <a:pt x="436866" y="112956"/>
                    <a:pt x="436866" y="252295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t-EE"/>
            </a:p>
          </p:txBody>
        </p:sp>
        <p:sp>
          <p:nvSpPr>
            <p:cNvPr id="23761" name="DummyB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A205E7C4-B495-2786-C749-49D362FA4A7D}"/>
                </a:ext>
              </a:extLst>
            </p:cNvPr>
            <p:cNvSpPr/>
            <p:nvPr/>
          </p:nvSpPr>
          <p:spPr>
            <a:xfrm>
              <a:off x="994260" y="1178841"/>
              <a:ext cx="428188" cy="428188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</p:grpSp>
      <p:sp>
        <p:nvSpPr>
          <p:cNvPr id="23762" name="UserName:17">
            <a:hlinkClick r:id="" action="ppaction://macro?name=PicClick"/>
            <a:extLst>
              <a:ext uri="{FF2B5EF4-FFF2-40B4-BE49-F238E27FC236}">
                <a16:creationId xmlns:a16="http://schemas.microsoft.com/office/drawing/2014/main" id="{A9E636F2-1846-C9B1-5A4B-8F8312809E1D}"/>
              </a:ext>
            </a:extLst>
          </p:cNvPr>
          <p:cNvSpPr txBox="1"/>
          <p:nvPr/>
        </p:nvSpPr>
        <p:spPr>
          <a:xfrm>
            <a:off x="673100" y="4845050"/>
            <a:ext cx="1076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 sz="1000">
                <a:latin typeface="Candara" panose="020E0502030303020204" pitchFamily="34" charset="0"/>
              </a:rPr>
              <a:t>Test2</a:t>
            </a:r>
            <a:endParaRPr lang="et-EE" sz="1000" dirty="0">
              <a:latin typeface="Candara" panose="020E0502030303020204" pitchFamily="34" charset="0"/>
            </a:endParaRPr>
          </a:p>
        </p:txBody>
      </p:sp>
      <p:grpSp>
        <p:nvGrpSpPr>
          <p:cNvPr id="23763" name="UserPic:18">
            <a:extLst>
              <a:ext uri="{FF2B5EF4-FFF2-40B4-BE49-F238E27FC236}">
                <a16:creationId xmlns:a16="http://schemas.microsoft.com/office/drawing/2014/main" id="{DD3920AC-66B2-6BEC-CA04-A38A2B31FA23}"/>
              </a:ext>
            </a:extLst>
          </p:cNvPr>
          <p:cNvGrpSpPr/>
          <p:nvPr/>
        </p:nvGrpSpPr>
        <p:grpSpPr>
          <a:xfrm>
            <a:off x="2111375" y="3892550"/>
            <a:ext cx="914400" cy="914400"/>
            <a:chOff x="751154" y="1106424"/>
            <a:chExt cx="914400" cy="914400"/>
          </a:xfrm>
        </p:grpSpPr>
        <p:sp>
          <p:nvSpPr>
            <p:cNvPr id="23764" name="Backdrop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450D146B-8209-4C87-5501-73DC34AD3F92}"/>
                </a:ext>
              </a:extLst>
            </p:cNvPr>
            <p:cNvSpPr/>
            <p:nvPr/>
          </p:nvSpPr>
          <p:spPr>
            <a:xfrm>
              <a:off x="751154" y="1106424"/>
              <a:ext cx="914400" cy="9144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23765" name="DummyA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4FA9E76C-D5E1-7849-6312-AE39B4CCD8D4}"/>
                </a:ext>
              </a:extLst>
            </p:cNvPr>
            <p:cNvSpPr/>
            <p:nvPr/>
          </p:nvSpPr>
          <p:spPr>
            <a:xfrm rot="16200000">
              <a:off x="989922" y="1548871"/>
              <a:ext cx="436866" cy="504590"/>
            </a:xfrm>
            <a:custGeom>
              <a:avLst/>
              <a:gdLst>
                <a:gd name="connsiteX0" fmla="*/ 436866 w 436866"/>
                <a:gd name="connsiteY0" fmla="*/ 252295 h 504590"/>
                <a:gd name="connsiteX1" fmla="*/ 217821 w 436866"/>
                <a:gd name="connsiteY1" fmla="*/ 504590 h 504590"/>
                <a:gd name="connsiteX2" fmla="*/ 75599 w 436866"/>
                <a:gd name="connsiteY2" fmla="*/ 504589 h 504590"/>
                <a:gd name="connsiteX3" fmla="*/ 35929 w 436866"/>
                <a:gd name="connsiteY3" fmla="*/ 431502 h 504590"/>
                <a:gd name="connsiteX4" fmla="*/ 0 w 436866"/>
                <a:gd name="connsiteY4" fmla="*/ 253539 h 504590"/>
                <a:gd name="connsiteX5" fmla="*/ 35929 w 436866"/>
                <a:gd name="connsiteY5" fmla="*/ 75576 h 504590"/>
                <a:gd name="connsiteX6" fmla="*/ 76950 w 436866"/>
                <a:gd name="connsiteY6" fmla="*/ 0 h 504590"/>
                <a:gd name="connsiteX7" fmla="*/ 217821 w 436866"/>
                <a:gd name="connsiteY7" fmla="*/ 0 h 504590"/>
                <a:gd name="connsiteX8" fmla="*/ 436866 w 436866"/>
                <a:gd name="connsiteY8" fmla="*/ 252295 h 504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6866" h="504590">
                  <a:moveTo>
                    <a:pt x="436866" y="252295"/>
                  </a:moveTo>
                  <a:cubicBezTo>
                    <a:pt x="436866" y="391634"/>
                    <a:pt x="338796" y="504590"/>
                    <a:pt x="217821" y="504590"/>
                  </a:cubicBezTo>
                  <a:lnTo>
                    <a:pt x="75599" y="504589"/>
                  </a:lnTo>
                  <a:lnTo>
                    <a:pt x="35929" y="431502"/>
                  </a:lnTo>
                  <a:cubicBezTo>
                    <a:pt x="12793" y="376804"/>
                    <a:pt x="0" y="316666"/>
                    <a:pt x="0" y="253539"/>
                  </a:cubicBezTo>
                  <a:cubicBezTo>
                    <a:pt x="0" y="190413"/>
                    <a:pt x="12793" y="130275"/>
                    <a:pt x="35929" y="75576"/>
                  </a:cubicBezTo>
                  <a:lnTo>
                    <a:pt x="76950" y="0"/>
                  </a:lnTo>
                  <a:lnTo>
                    <a:pt x="217821" y="0"/>
                  </a:lnTo>
                  <a:cubicBezTo>
                    <a:pt x="338796" y="0"/>
                    <a:pt x="436866" y="112956"/>
                    <a:pt x="436866" y="252295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t-EE"/>
            </a:p>
          </p:txBody>
        </p:sp>
        <p:sp>
          <p:nvSpPr>
            <p:cNvPr id="23766" name="DummyB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755CD3BB-411F-752D-C7AC-CF8A9F110E0E}"/>
                </a:ext>
              </a:extLst>
            </p:cNvPr>
            <p:cNvSpPr/>
            <p:nvPr/>
          </p:nvSpPr>
          <p:spPr>
            <a:xfrm>
              <a:off x="994260" y="1178841"/>
              <a:ext cx="428188" cy="428188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</p:grpSp>
      <p:sp>
        <p:nvSpPr>
          <p:cNvPr id="23767" name="UserName:18">
            <a:hlinkClick r:id="" action="ppaction://macro?name=PicClick"/>
            <a:extLst>
              <a:ext uri="{FF2B5EF4-FFF2-40B4-BE49-F238E27FC236}">
                <a16:creationId xmlns:a16="http://schemas.microsoft.com/office/drawing/2014/main" id="{34FB76D0-A92F-4055-9F3B-561B36362237}"/>
              </a:ext>
            </a:extLst>
          </p:cNvPr>
          <p:cNvSpPr txBox="1"/>
          <p:nvPr/>
        </p:nvSpPr>
        <p:spPr>
          <a:xfrm>
            <a:off x="2035175" y="4845050"/>
            <a:ext cx="1076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 sz="1000">
                <a:latin typeface="Candara" panose="020E0502030303020204" pitchFamily="34" charset="0"/>
              </a:rPr>
              <a:t>Test1</a:t>
            </a:r>
            <a:endParaRPr lang="et-EE" sz="1000" dirty="0">
              <a:latin typeface="Candara" panose="020E0502030303020204" pitchFamily="34" charset="0"/>
            </a:endParaRPr>
          </a:p>
        </p:txBody>
      </p:sp>
      <p:grpSp>
        <p:nvGrpSpPr>
          <p:cNvPr id="23768" name="UserPic:19">
            <a:extLst>
              <a:ext uri="{FF2B5EF4-FFF2-40B4-BE49-F238E27FC236}">
                <a16:creationId xmlns:a16="http://schemas.microsoft.com/office/drawing/2014/main" id="{86CDDBB3-6BA3-697F-1EA1-C34723DE499E}"/>
              </a:ext>
            </a:extLst>
          </p:cNvPr>
          <p:cNvGrpSpPr/>
          <p:nvPr/>
        </p:nvGrpSpPr>
        <p:grpSpPr>
          <a:xfrm>
            <a:off x="3473450" y="3892550"/>
            <a:ext cx="914400" cy="914400"/>
            <a:chOff x="751154" y="1106424"/>
            <a:chExt cx="914400" cy="914400"/>
          </a:xfrm>
        </p:grpSpPr>
        <p:sp>
          <p:nvSpPr>
            <p:cNvPr id="23769" name="Backdrop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E2ECFEBD-32F1-726E-BB86-AE1C6BF3A366}"/>
                </a:ext>
              </a:extLst>
            </p:cNvPr>
            <p:cNvSpPr/>
            <p:nvPr/>
          </p:nvSpPr>
          <p:spPr>
            <a:xfrm>
              <a:off x="751154" y="1106424"/>
              <a:ext cx="914400" cy="9144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23770" name="DummyA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F2038B77-93EA-EA86-4719-E2920FBBD4E0}"/>
                </a:ext>
              </a:extLst>
            </p:cNvPr>
            <p:cNvSpPr/>
            <p:nvPr/>
          </p:nvSpPr>
          <p:spPr>
            <a:xfrm rot="16200000">
              <a:off x="989922" y="1548871"/>
              <a:ext cx="436866" cy="504590"/>
            </a:xfrm>
            <a:custGeom>
              <a:avLst/>
              <a:gdLst>
                <a:gd name="connsiteX0" fmla="*/ 436866 w 436866"/>
                <a:gd name="connsiteY0" fmla="*/ 252295 h 504590"/>
                <a:gd name="connsiteX1" fmla="*/ 217821 w 436866"/>
                <a:gd name="connsiteY1" fmla="*/ 504590 h 504590"/>
                <a:gd name="connsiteX2" fmla="*/ 75599 w 436866"/>
                <a:gd name="connsiteY2" fmla="*/ 504589 h 504590"/>
                <a:gd name="connsiteX3" fmla="*/ 35929 w 436866"/>
                <a:gd name="connsiteY3" fmla="*/ 431502 h 504590"/>
                <a:gd name="connsiteX4" fmla="*/ 0 w 436866"/>
                <a:gd name="connsiteY4" fmla="*/ 253539 h 504590"/>
                <a:gd name="connsiteX5" fmla="*/ 35929 w 436866"/>
                <a:gd name="connsiteY5" fmla="*/ 75576 h 504590"/>
                <a:gd name="connsiteX6" fmla="*/ 76950 w 436866"/>
                <a:gd name="connsiteY6" fmla="*/ 0 h 504590"/>
                <a:gd name="connsiteX7" fmla="*/ 217821 w 436866"/>
                <a:gd name="connsiteY7" fmla="*/ 0 h 504590"/>
                <a:gd name="connsiteX8" fmla="*/ 436866 w 436866"/>
                <a:gd name="connsiteY8" fmla="*/ 252295 h 504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6866" h="504590">
                  <a:moveTo>
                    <a:pt x="436866" y="252295"/>
                  </a:moveTo>
                  <a:cubicBezTo>
                    <a:pt x="436866" y="391634"/>
                    <a:pt x="338796" y="504590"/>
                    <a:pt x="217821" y="504590"/>
                  </a:cubicBezTo>
                  <a:lnTo>
                    <a:pt x="75599" y="504589"/>
                  </a:lnTo>
                  <a:lnTo>
                    <a:pt x="35929" y="431502"/>
                  </a:lnTo>
                  <a:cubicBezTo>
                    <a:pt x="12793" y="376804"/>
                    <a:pt x="0" y="316666"/>
                    <a:pt x="0" y="253539"/>
                  </a:cubicBezTo>
                  <a:cubicBezTo>
                    <a:pt x="0" y="190413"/>
                    <a:pt x="12793" y="130275"/>
                    <a:pt x="35929" y="75576"/>
                  </a:cubicBezTo>
                  <a:lnTo>
                    <a:pt x="76950" y="0"/>
                  </a:lnTo>
                  <a:lnTo>
                    <a:pt x="217821" y="0"/>
                  </a:lnTo>
                  <a:cubicBezTo>
                    <a:pt x="338796" y="0"/>
                    <a:pt x="436866" y="112956"/>
                    <a:pt x="436866" y="252295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t-EE"/>
            </a:p>
          </p:txBody>
        </p:sp>
        <p:sp>
          <p:nvSpPr>
            <p:cNvPr id="23771" name="DummyB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73B9B38F-E15A-74CA-E749-5360574CC855}"/>
                </a:ext>
              </a:extLst>
            </p:cNvPr>
            <p:cNvSpPr/>
            <p:nvPr/>
          </p:nvSpPr>
          <p:spPr>
            <a:xfrm>
              <a:off x="994260" y="1178841"/>
              <a:ext cx="428188" cy="428188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</p:grpSp>
      <p:sp>
        <p:nvSpPr>
          <p:cNvPr id="23772" name="UserName:19">
            <a:hlinkClick r:id="" action="ppaction://macro?name=PicClick"/>
            <a:extLst>
              <a:ext uri="{FF2B5EF4-FFF2-40B4-BE49-F238E27FC236}">
                <a16:creationId xmlns:a16="http://schemas.microsoft.com/office/drawing/2014/main" id="{8DE14D3F-0060-7676-17C0-9F3C32C5BD93}"/>
              </a:ext>
            </a:extLst>
          </p:cNvPr>
          <p:cNvSpPr txBox="1"/>
          <p:nvPr/>
        </p:nvSpPr>
        <p:spPr>
          <a:xfrm>
            <a:off x="3397250" y="4845050"/>
            <a:ext cx="1076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 sz="1000">
                <a:latin typeface="Candara" panose="020E0502030303020204" pitchFamily="34" charset="0"/>
              </a:rPr>
              <a:t>Test20</a:t>
            </a:r>
            <a:endParaRPr lang="et-EE" sz="1000" dirty="0">
              <a:latin typeface="Candara" panose="020E0502030303020204" pitchFamily="34" charset="0"/>
            </a:endParaRPr>
          </a:p>
        </p:txBody>
      </p:sp>
      <p:grpSp>
        <p:nvGrpSpPr>
          <p:cNvPr id="23773" name="UserPic:20">
            <a:extLst>
              <a:ext uri="{FF2B5EF4-FFF2-40B4-BE49-F238E27FC236}">
                <a16:creationId xmlns:a16="http://schemas.microsoft.com/office/drawing/2014/main" id="{FEDF7A88-BB99-D536-A181-BE6F31D303F5}"/>
              </a:ext>
            </a:extLst>
          </p:cNvPr>
          <p:cNvGrpSpPr/>
          <p:nvPr/>
        </p:nvGrpSpPr>
        <p:grpSpPr>
          <a:xfrm>
            <a:off x="4835525" y="3892550"/>
            <a:ext cx="914400" cy="914400"/>
            <a:chOff x="751154" y="1106424"/>
            <a:chExt cx="914400" cy="914400"/>
          </a:xfrm>
        </p:grpSpPr>
        <p:sp>
          <p:nvSpPr>
            <p:cNvPr id="23774" name="Backdrop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A04E45B2-B141-FEE0-7AF6-C12D329AAE92}"/>
                </a:ext>
              </a:extLst>
            </p:cNvPr>
            <p:cNvSpPr/>
            <p:nvPr/>
          </p:nvSpPr>
          <p:spPr>
            <a:xfrm>
              <a:off x="751154" y="1106424"/>
              <a:ext cx="914400" cy="9144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23775" name="DummyA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EDE256E8-7855-40A7-8C2F-328C9B2DA1EA}"/>
                </a:ext>
              </a:extLst>
            </p:cNvPr>
            <p:cNvSpPr/>
            <p:nvPr/>
          </p:nvSpPr>
          <p:spPr>
            <a:xfrm rot="16200000">
              <a:off x="989922" y="1548871"/>
              <a:ext cx="436866" cy="504590"/>
            </a:xfrm>
            <a:custGeom>
              <a:avLst/>
              <a:gdLst>
                <a:gd name="connsiteX0" fmla="*/ 436866 w 436866"/>
                <a:gd name="connsiteY0" fmla="*/ 252295 h 504590"/>
                <a:gd name="connsiteX1" fmla="*/ 217821 w 436866"/>
                <a:gd name="connsiteY1" fmla="*/ 504590 h 504590"/>
                <a:gd name="connsiteX2" fmla="*/ 75599 w 436866"/>
                <a:gd name="connsiteY2" fmla="*/ 504589 h 504590"/>
                <a:gd name="connsiteX3" fmla="*/ 35929 w 436866"/>
                <a:gd name="connsiteY3" fmla="*/ 431502 h 504590"/>
                <a:gd name="connsiteX4" fmla="*/ 0 w 436866"/>
                <a:gd name="connsiteY4" fmla="*/ 253539 h 504590"/>
                <a:gd name="connsiteX5" fmla="*/ 35929 w 436866"/>
                <a:gd name="connsiteY5" fmla="*/ 75576 h 504590"/>
                <a:gd name="connsiteX6" fmla="*/ 76950 w 436866"/>
                <a:gd name="connsiteY6" fmla="*/ 0 h 504590"/>
                <a:gd name="connsiteX7" fmla="*/ 217821 w 436866"/>
                <a:gd name="connsiteY7" fmla="*/ 0 h 504590"/>
                <a:gd name="connsiteX8" fmla="*/ 436866 w 436866"/>
                <a:gd name="connsiteY8" fmla="*/ 252295 h 504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6866" h="504590">
                  <a:moveTo>
                    <a:pt x="436866" y="252295"/>
                  </a:moveTo>
                  <a:cubicBezTo>
                    <a:pt x="436866" y="391634"/>
                    <a:pt x="338796" y="504590"/>
                    <a:pt x="217821" y="504590"/>
                  </a:cubicBezTo>
                  <a:lnTo>
                    <a:pt x="75599" y="504589"/>
                  </a:lnTo>
                  <a:lnTo>
                    <a:pt x="35929" y="431502"/>
                  </a:lnTo>
                  <a:cubicBezTo>
                    <a:pt x="12793" y="376804"/>
                    <a:pt x="0" y="316666"/>
                    <a:pt x="0" y="253539"/>
                  </a:cubicBezTo>
                  <a:cubicBezTo>
                    <a:pt x="0" y="190413"/>
                    <a:pt x="12793" y="130275"/>
                    <a:pt x="35929" y="75576"/>
                  </a:cubicBezTo>
                  <a:lnTo>
                    <a:pt x="76950" y="0"/>
                  </a:lnTo>
                  <a:lnTo>
                    <a:pt x="217821" y="0"/>
                  </a:lnTo>
                  <a:cubicBezTo>
                    <a:pt x="338796" y="0"/>
                    <a:pt x="436866" y="112956"/>
                    <a:pt x="436866" y="252295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t-EE"/>
            </a:p>
          </p:txBody>
        </p:sp>
        <p:sp>
          <p:nvSpPr>
            <p:cNvPr id="23776" name="DummyB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0ECD857B-D241-5F73-3250-89B9F2BD4EAB}"/>
                </a:ext>
              </a:extLst>
            </p:cNvPr>
            <p:cNvSpPr/>
            <p:nvPr/>
          </p:nvSpPr>
          <p:spPr>
            <a:xfrm>
              <a:off x="994260" y="1178841"/>
              <a:ext cx="428188" cy="428188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</p:grpSp>
      <p:sp>
        <p:nvSpPr>
          <p:cNvPr id="23777" name="UserName:20">
            <a:hlinkClick r:id="" action="ppaction://macro?name=PicClick"/>
            <a:extLst>
              <a:ext uri="{FF2B5EF4-FFF2-40B4-BE49-F238E27FC236}">
                <a16:creationId xmlns:a16="http://schemas.microsoft.com/office/drawing/2014/main" id="{91F70B47-59DC-3BAC-06FE-613536E921B6}"/>
              </a:ext>
            </a:extLst>
          </p:cNvPr>
          <p:cNvSpPr txBox="1"/>
          <p:nvPr/>
        </p:nvSpPr>
        <p:spPr>
          <a:xfrm>
            <a:off x="4759325" y="4845050"/>
            <a:ext cx="1076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 sz="1000">
                <a:latin typeface="Candara" panose="020E0502030303020204" pitchFamily="34" charset="0"/>
              </a:rPr>
              <a:t>Test19</a:t>
            </a:r>
            <a:endParaRPr lang="et-EE" sz="1000" dirty="0">
              <a:latin typeface="Candara" panose="020E0502030303020204" pitchFamily="34" charset="0"/>
            </a:endParaRPr>
          </a:p>
        </p:txBody>
      </p:sp>
      <p:grpSp>
        <p:nvGrpSpPr>
          <p:cNvPr id="23778" name="UserPic:21">
            <a:extLst>
              <a:ext uri="{FF2B5EF4-FFF2-40B4-BE49-F238E27FC236}">
                <a16:creationId xmlns:a16="http://schemas.microsoft.com/office/drawing/2014/main" id="{C099DB90-15D3-3873-9CF9-1323DE894DA5}"/>
              </a:ext>
            </a:extLst>
          </p:cNvPr>
          <p:cNvGrpSpPr/>
          <p:nvPr/>
        </p:nvGrpSpPr>
        <p:grpSpPr>
          <a:xfrm>
            <a:off x="6197600" y="3892550"/>
            <a:ext cx="914400" cy="914400"/>
            <a:chOff x="751154" y="1106424"/>
            <a:chExt cx="914400" cy="914400"/>
          </a:xfrm>
        </p:grpSpPr>
        <p:sp>
          <p:nvSpPr>
            <p:cNvPr id="23779" name="Backdrop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099880C5-5940-11B1-82EE-697FDD372DDD}"/>
                </a:ext>
              </a:extLst>
            </p:cNvPr>
            <p:cNvSpPr/>
            <p:nvPr/>
          </p:nvSpPr>
          <p:spPr>
            <a:xfrm>
              <a:off x="751154" y="1106424"/>
              <a:ext cx="914400" cy="9144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23780" name="DummyA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F423D0BC-1B9C-3AAF-443A-3591AEA06084}"/>
                </a:ext>
              </a:extLst>
            </p:cNvPr>
            <p:cNvSpPr/>
            <p:nvPr/>
          </p:nvSpPr>
          <p:spPr>
            <a:xfrm rot="16200000">
              <a:off x="989922" y="1548871"/>
              <a:ext cx="436866" cy="504590"/>
            </a:xfrm>
            <a:custGeom>
              <a:avLst/>
              <a:gdLst>
                <a:gd name="connsiteX0" fmla="*/ 436866 w 436866"/>
                <a:gd name="connsiteY0" fmla="*/ 252295 h 504590"/>
                <a:gd name="connsiteX1" fmla="*/ 217821 w 436866"/>
                <a:gd name="connsiteY1" fmla="*/ 504590 h 504590"/>
                <a:gd name="connsiteX2" fmla="*/ 75599 w 436866"/>
                <a:gd name="connsiteY2" fmla="*/ 504589 h 504590"/>
                <a:gd name="connsiteX3" fmla="*/ 35929 w 436866"/>
                <a:gd name="connsiteY3" fmla="*/ 431502 h 504590"/>
                <a:gd name="connsiteX4" fmla="*/ 0 w 436866"/>
                <a:gd name="connsiteY4" fmla="*/ 253539 h 504590"/>
                <a:gd name="connsiteX5" fmla="*/ 35929 w 436866"/>
                <a:gd name="connsiteY5" fmla="*/ 75576 h 504590"/>
                <a:gd name="connsiteX6" fmla="*/ 76950 w 436866"/>
                <a:gd name="connsiteY6" fmla="*/ 0 h 504590"/>
                <a:gd name="connsiteX7" fmla="*/ 217821 w 436866"/>
                <a:gd name="connsiteY7" fmla="*/ 0 h 504590"/>
                <a:gd name="connsiteX8" fmla="*/ 436866 w 436866"/>
                <a:gd name="connsiteY8" fmla="*/ 252295 h 504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6866" h="504590">
                  <a:moveTo>
                    <a:pt x="436866" y="252295"/>
                  </a:moveTo>
                  <a:cubicBezTo>
                    <a:pt x="436866" y="391634"/>
                    <a:pt x="338796" y="504590"/>
                    <a:pt x="217821" y="504590"/>
                  </a:cubicBezTo>
                  <a:lnTo>
                    <a:pt x="75599" y="504589"/>
                  </a:lnTo>
                  <a:lnTo>
                    <a:pt x="35929" y="431502"/>
                  </a:lnTo>
                  <a:cubicBezTo>
                    <a:pt x="12793" y="376804"/>
                    <a:pt x="0" y="316666"/>
                    <a:pt x="0" y="253539"/>
                  </a:cubicBezTo>
                  <a:cubicBezTo>
                    <a:pt x="0" y="190413"/>
                    <a:pt x="12793" y="130275"/>
                    <a:pt x="35929" y="75576"/>
                  </a:cubicBezTo>
                  <a:lnTo>
                    <a:pt x="76950" y="0"/>
                  </a:lnTo>
                  <a:lnTo>
                    <a:pt x="217821" y="0"/>
                  </a:lnTo>
                  <a:cubicBezTo>
                    <a:pt x="338796" y="0"/>
                    <a:pt x="436866" y="112956"/>
                    <a:pt x="436866" y="252295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t-EE"/>
            </a:p>
          </p:txBody>
        </p:sp>
        <p:sp>
          <p:nvSpPr>
            <p:cNvPr id="23781" name="DummyB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11EB2271-59EC-5473-560E-D76506991F20}"/>
                </a:ext>
              </a:extLst>
            </p:cNvPr>
            <p:cNvSpPr/>
            <p:nvPr/>
          </p:nvSpPr>
          <p:spPr>
            <a:xfrm>
              <a:off x="994260" y="1178841"/>
              <a:ext cx="428188" cy="428188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</p:grpSp>
      <p:sp>
        <p:nvSpPr>
          <p:cNvPr id="23782" name="UserName:21">
            <a:hlinkClick r:id="" action="ppaction://macro?name=PicClick"/>
            <a:extLst>
              <a:ext uri="{FF2B5EF4-FFF2-40B4-BE49-F238E27FC236}">
                <a16:creationId xmlns:a16="http://schemas.microsoft.com/office/drawing/2014/main" id="{CF8CEF43-2D39-A046-D48E-514CDAE1AA43}"/>
              </a:ext>
            </a:extLst>
          </p:cNvPr>
          <p:cNvSpPr txBox="1"/>
          <p:nvPr/>
        </p:nvSpPr>
        <p:spPr>
          <a:xfrm>
            <a:off x="6121400" y="4845050"/>
            <a:ext cx="1076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 sz="1000">
                <a:latin typeface="Candara" panose="020E0502030303020204" pitchFamily="34" charset="0"/>
              </a:rPr>
              <a:t>Test18</a:t>
            </a:r>
            <a:endParaRPr lang="et-EE" sz="1000" dirty="0">
              <a:latin typeface="Candara" panose="020E0502030303020204" pitchFamily="34" charset="0"/>
            </a:endParaRPr>
          </a:p>
        </p:txBody>
      </p:sp>
      <p:grpSp>
        <p:nvGrpSpPr>
          <p:cNvPr id="23783" name="UserPic:22">
            <a:extLst>
              <a:ext uri="{FF2B5EF4-FFF2-40B4-BE49-F238E27FC236}">
                <a16:creationId xmlns:a16="http://schemas.microsoft.com/office/drawing/2014/main" id="{321FEECD-4939-0BEE-4DEC-CFA20AE93B0B}"/>
              </a:ext>
            </a:extLst>
          </p:cNvPr>
          <p:cNvGrpSpPr/>
          <p:nvPr/>
        </p:nvGrpSpPr>
        <p:grpSpPr>
          <a:xfrm>
            <a:off x="7559675" y="3892550"/>
            <a:ext cx="914400" cy="914400"/>
            <a:chOff x="751154" y="1106424"/>
            <a:chExt cx="914400" cy="914400"/>
          </a:xfrm>
        </p:grpSpPr>
        <p:sp>
          <p:nvSpPr>
            <p:cNvPr id="23784" name="Backdrop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0C9B3DCA-7A40-2358-AA59-C4AD81ABF855}"/>
                </a:ext>
              </a:extLst>
            </p:cNvPr>
            <p:cNvSpPr/>
            <p:nvPr/>
          </p:nvSpPr>
          <p:spPr>
            <a:xfrm>
              <a:off x="751154" y="1106424"/>
              <a:ext cx="914400" cy="9144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23785" name="DummyA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A4D57058-8AB0-425A-3EE5-43ACD5AFDED9}"/>
                </a:ext>
              </a:extLst>
            </p:cNvPr>
            <p:cNvSpPr/>
            <p:nvPr/>
          </p:nvSpPr>
          <p:spPr>
            <a:xfrm rot="16200000">
              <a:off x="989922" y="1548871"/>
              <a:ext cx="436866" cy="504590"/>
            </a:xfrm>
            <a:custGeom>
              <a:avLst/>
              <a:gdLst>
                <a:gd name="connsiteX0" fmla="*/ 436866 w 436866"/>
                <a:gd name="connsiteY0" fmla="*/ 252295 h 504590"/>
                <a:gd name="connsiteX1" fmla="*/ 217821 w 436866"/>
                <a:gd name="connsiteY1" fmla="*/ 504590 h 504590"/>
                <a:gd name="connsiteX2" fmla="*/ 75599 w 436866"/>
                <a:gd name="connsiteY2" fmla="*/ 504589 h 504590"/>
                <a:gd name="connsiteX3" fmla="*/ 35929 w 436866"/>
                <a:gd name="connsiteY3" fmla="*/ 431502 h 504590"/>
                <a:gd name="connsiteX4" fmla="*/ 0 w 436866"/>
                <a:gd name="connsiteY4" fmla="*/ 253539 h 504590"/>
                <a:gd name="connsiteX5" fmla="*/ 35929 w 436866"/>
                <a:gd name="connsiteY5" fmla="*/ 75576 h 504590"/>
                <a:gd name="connsiteX6" fmla="*/ 76950 w 436866"/>
                <a:gd name="connsiteY6" fmla="*/ 0 h 504590"/>
                <a:gd name="connsiteX7" fmla="*/ 217821 w 436866"/>
                <a:gd name="connsiteY7" fmla="*/ 0 h 504590"/>
                <a:gd name="connsiteX8" fmla="*/ 436866 w 436866"/>
                <a:gd name="connsiteY8" fmla="*/ 252295 h 504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6866" h="504590">
                  <a:moveTo>
                    <a:pt x="436866" y="252295"/>
                  </a:moveTo>
                  <a:cubicBezTo>
                    <a:pt x="436866" y="391634"/>
                    <a:pt x="338796" y="504590"/>
                    <a:pt x="217821" y="504590"/>
                  </a:cubicBezTo>
                  <a:lnTo>
                    <a:pt x="75599" y="504589"/>
                  </a:lnTo>
                  <a:lnTo>
                    <a:pt x="35929" y="431502"/>
                  </a:lnTo>
                  <a:cubicBezTo>
                    <a:pt x="12793" y="376804"/>
                    <a:pt x="0" y="316666"/>
                    <a:pt x="0" y="253539"/>
                  </a:cubicBezTo>
                  <a:cubicBezTo>
                    <a:pt x="0" y="190413"/>
                    <a:pt x="12793" y="130275"/>
                    <a:pt x="35929" y="75576"/>
                  </a:cubicBezTo>
                  <a:lnTo>
                    <a:pt x="76950" y="0"/>
                  </a:lnTo>
                  <a:lnTo>
                    <a:pt x="217821" y="0"/>
                  </a:lnTo>
                  <a:cubicBezTo>
                    <a:pt x="338796" y="0"/>
                    <a:pt x="436866" y="112956"/>
                    <a:pt x="436866" y="252295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t-EE"/>
            </a:p>
          </p:txBody>
        </p:sp>
        <p:sp>
          <p:nvSpPr>
            <p:cNvPr id="23786" name="DummyB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2A0AF05B-9F43-BAA6-C672-30F0F5E79EA2}"/>
                </a:ext>
              </a:extLst>
            </p:cNvPr>
            <p:cNvSpPr/>
            <p:nvPr/>
          </p:nvSpPr>
          <p:spPr>
            <a:xfrm>
              <a:off x="994260" y="1178841"/>
              <a:ext cx="428188" cy="428188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</p:grpSp>
      <p:sp>
        <p:nvSpPr>
          <p:cNvPr id="23787" name="UserName:22">
            <a:hlinkClick r:id="" action="ppaction://macro?name=PicClick"/>
            <a:extLst>
              <a:ext uri="{FF2B5EF4-FFF2-40B4-BE49-F238E27FC236}">
                <a16:creationId xmlns:a16="http://schemas.microsoft.com/office/drawing/2014/main" id="{9CDAB40A-3CF9-A8F9-4901-BD372DE425D1}"/>
              </a:ext>
            </a:extLst>
          </p:cNvPr>
          <p:cNvSpPr txBox="1"/>
          <p:nvPr/>
        </p:nvSpPr>
        <p:spPr>
          <a:xfrm>
            <a:off x="7483475" y="4845050"/>
            <a:ext cx="1076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 sz="1000">
                <a:latin typeface="Candara" panose="020E0502030303020204" pitchFamily="34" charset="0"/>
              </a:rPr>
              <a:t>Test16</a:t>
            </a:r>
            <a:endParaRPr lang="et-EE" sz="1000" dirty="0">
              <a:latin typeface="Candara" panose="020E0502030303020204" pitchFamily="34" charset="0"/>
            </a:endParaRPr>
          </a:p>
        </p:txBody>
      </p:sp>
      <p:grpSp>
        <p:nvGrpSpPr>
          <p:cNvPr id="23788" name="UserPic:23">
            <a:extLst>
              <a:ext uri="{FF2B5EF4-FFF2-40B4-BE49-F238E27FC236}">
                <a16:creationId xmlns:a16="http://schemas.microsoft.com/office/drawing/2014/main" id="{241334BF-9B15-9DB1-AE5A-FAC0E654214C}"/>
              </a:ext>
            </a:extLst>
          </p:cNvPr>
          <p:cNvGrpSpPr/>
          <p:nvPr/>
        </p:nvGrpSpPr>
        <p:grpSpPr>
          <a:xfrm>
            <a:off x="8921750" y="3892550"/>
            <a:ext cx="914400" cy="914400"/>
            <a:chOff x="751154" y="1106424"/>
            <a:chExt cx="914400" cy="914400"/>
          </a:xfrm>
        </p:grpSpPr>
        <p:sp>
          <p:nvSpPr>
            <p:cNvPr id="23789" name="Backdrop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9DBC0F32-DF2E-0A02-6603-1D6CDFEDDBBF}"/>
                </a:ext>
              </a:extLst>
            </p:cNvPr>
            <p:cNvSpPr/>
            <p:nvPr/>
          </p:nvSpPr>
          <p:spPr>
            <a:xfrm>
              <a:off x="751154" y="1106424"/>
              <a:ext cx="914400" cy="914400"/>
            </a:xfrm>
            <a:prstGeom prst="ellipse">
              <a:avLst/>
            </a:prstGeom>
            <a:blipFill>
              <a:blip r:embed="rId7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23790" name="DummyA" hidden="1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B900F598-0523-2376-BEAD-1B10188ADAA0}"/>
                </a:ext>
              </a:extLst>
            </p:cNvPr>
            <p:cNvSpPr/>
            <p:nvPr/>
          </p:nvSpPr>
          <p:spPr>
            <a:xfrm rot="16200000">
              <a:off x="989922" y="1548871"/>
              <a:ext cx="436866" cy="504590"/>
            </a:xfrm>
            <a:custGeom>
              <a:avLst/>
              <a:gdLst>
                <a:gd name="connsiteX0" fmla="*/ 436866 w 436866"/>
                <a:gd name="connsiteY0" fmla="*/ 252295 h 504590"/>
                <a:gd name="connsiteX1" fmla="*/ 217821 w 436866"/>
                <a:gd name="connsiteY1" fmla="*/ 504590 h 504590"/>
                <a:gd name="connsiteX2" fmla="*/ 75599 w 436866"/>
                <a:gd name="connsiteY2" fmla="*/ 504589 h 504590"/>
                <a:gd name="connsiteX3" fmla="*/ 35929 w 436866"/>
                <a:gd name="connsiteY3" fmla="*/ 431502 h 504590"/>
                <a:gd name="connsiteX4" fmla="*/ 0 w 436866"/>
                <a:gd name="connsiteY4" fmla="*/ 253539 h 504590"/>
                <a:gd name="connsiteX5" fmla="*/ 35929 w 436866"/>
                <a:gd name="connsiteY5" fmla="*/ 75576 h 504590"/>
                <a:gd name="connsiteX6" fmla="*/ 76950 w 436866"/>
                <a:gd name="connsiteY6" fmla="*/ 0 h 504590"/>
                <a:gd name="connsiteX7" fmla="*/ 217821 w 436866"/>
                <a:gd name="connsiteY7" fmla="*/ 0 h 504590"/>
                <a:gd name="connsiteX8" fmla="*/ 436866 w 436866"/>
                <a:gd name="connsiteY8" fmla="*/ 252295 h 504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6866" h="504590">
                  <a:moveTo>
                    <a:pt x="436866" y="252295"/>
                  </a:moveTo>
                  <a:cubicBezTo>
                    <a:pt x="436866" y="391634"/>
                    <a:pt x="338796" y="504590"/>
                    <a:pt x="217821" y="504590"/>
                  </a:cubicBezTo>
                  <a:lnTo>
                    <a:pt x="75599" y="504589"/>
                  </a:lnTo>
                  <a:lnTo>
                    <a:pt x="35929" y="431502"/>
                  </a:lnTo>
                  <a:cubicBezTo>
                    <a:pt x="12793" y="376804"/>
                    <a:pt x="0" y="316666"/>
                    <a:pt x="0" y="253539"/>
                  </a:cubicBezTo>
                  <a:cubicBezTo>
                    <a:pt x="0" y="190413"/>
                    <a:pt x="12793" y="130275"/>
                    <a:pt x="35929" y="75576"/>
                  </a:cubicBezTo>
                  <a:lnTo>
                    <a:pt x="76950" y="0"/>
                  </a:lnTo>
                  <a:lnTo>
                    <a:pt x="217821" y="0"/>
                  </a:lnTo>
                  <a:cubicBezTo>
                    <a:pt x="338796" y="0"/>
                    <a:pt x="436866" y="112956"/>
                    <a:pt x="436866" y="252295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t-EE"/>
            </a:p>
          </p:txBody>
        </p:sp>
        <p:sp>
          <p:nvSpPr>
            <p:cNvPr id="23791" name="DummyB" hidden="1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9547394D-DF54-00BE-1089-F76F12A860FD}"/>
                </a:ext>
              </a:extLst>
            </p:cNvPr>
            <p:cNvSpPr/>
            <p:nvPr/>
          </p:nvSpPr>
          <p:spPr>
            <a:xfrm>
              <a:off x="994260" y="1178841"/>
              <a:ext cx="428188" cy="428188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</p:grpSp>
      <p:sp>
        <p:nvSpPr>
          <p:cNvPr id="23792" name="UserName:23">
            <a:hlinkClick r:id="" action="ppaction://macro?name=PicClick"/>
            <a:extLst>
              <a:ext uri="{FF2B5EF4-FFF2-40B4-BE49-F238E27FC236}">
                <a16:creationId xmlns:a16="http://schemas.microsoft.com/office/drawing/2014/main" id="{B6C18222-95BA-9E26-4FB7-D007957F1DAF}"/>
              </a:ext>
            </a:extLst>
          </p:cNvPr>
          <p:cNvSpPr txBox="1"/>
          <p:nvPr/>
        </p:nvSpPr>
        <p:spPr>
          <a:xfrm>
            <a:off x="8845550" y="4845050"/>
            <a:ext cx="1076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 sz="1000">
                <a:latin typeface="Candara" panose="020E0502030303020204" pitchFamily="34" charset="0"/>
              </a:rPr>
              <a:t>Admin</a:t>
            </a:r>
            <a:endParaRPr lang="et-EE" sz="1000" dirty="0">
              <a:latin typeface="Candara" panose="020E0502030303020204" pitchFamily="34" charset="0"/>
            </a:endParaRPr>
          </a:p>
        </p:txBody>
      </p:sp>
    </p:spTree>
    <p:controls>
      <mc:AlternateContent xmlns:mc="http://schemas.openxmlformats.org/markup-compatibility/2006">
        <mc:Choice xmlns:v="urn:schemas-microsoft-com:vml" Requires="v">
          <p:control name="UsernameField" r:id="rId1" imgW="3105000" imgH="266760"/>
        </mc:Choice>
        <mc:Fallback>
          <p:control name="UsernameField" r:id="rId1" imgW="3105000" imgH="266760">
            <p:pic>
              <p:nvPicPr>
                <p:cNvPr id="4" name="UsernameField" hidden="1">
                  <a:extLst>
                    <a:ext uri="{FF2B5EF4-FFF2-40B4-BE49-F238E27FC236}">
                      <a16:creationId xmlns:a16="http://schemas.microsoft.com/office/drawing/2014/main" id="{D6DCA35D-A679-0F4E-8E01-72617696CE9E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51155" y="2998412"/>
                  <a:ext cx="3106834" cy="261985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name="PasswordField" r:id="rId2" imgW="3105000" imgH="266760"/>
        </mc:Choice>
        <mc:Fallback>
          <p:control name="PasswordField" r:id="rId2" imgW="3105000" imgH="266760">
            <p:pic>
              <p:nvPicPr>
                <p:cNvPr id="7" name="PasswordField" hidden="1">
                  <a:extLst>
                    <a:ext uri="{FF2B5EF4-FFF2-40B4-BE49-F238E27FC236}">
                      <a16:creationId xmlns:a16="http://schemas.microsoft.com/office/drawing/2014/main" id="{32D41C6E-5CA8-D3C1-51FC-3193C40BBCEE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51154" y="3965701"/>
                  <a:ext cx="3106835" cy="261985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name="AxTextBox" r:id="rId3" imgW="3886200" imgH="324000"/>
        </mc:Choice>
        <mc:Fallback>
          <p:control name="AxTextBox" r:id="rId3" imgW="3886200" imgH="324000">
            <p:pic>
              <p:nvPicPr>
                <p:cNvPr id="3" name="AxTextBox" hidden="1">
                  <a:extLst>
                    <a:ext uri="{FF2B5EF4-FFF2-40B4-BE49-F238E27FC236}">
                      <a16:creationId xmlns:a16="http://schemas.microsoft.com/office/drawing/2014/main" id="{44B44595-8160-9C20-ADC9-639324F2E4A6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133849" y="3295544"/>
                  <a:ext cx="3886200" cy="3202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name="Label1" r:id="rId4" imgW="914400" imgH="914400"/>
        </mc:Choice>
        <mc:Fallback>
          <p:control name="Label1" r:id="rId4" imgW="914400" imgH="914400">
            <p:pic>
              <p:nvPicPr>
                <p:cNvPr id="8" name="Label1" hidden="1">
                  <a:extLst>
                    <a:ext uri="{FF2B5EF4-FFF2-40B4-BE49-F238E27FC236}">
                      <a16:creationId xmlns:a16="http://schemas.microsoft.com/office/drawing/2014/main" id="{CD191443-763F-AD01-1FD0-5BA6D4AD52F0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-681038" y="1668463"/>
                  <a:ext cx="914401" cy="914400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3448809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190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0.56435 C 0.23606 -0.56435 0.42773 -0.20741 0.42773 0.2331 C 0.42773 0.67245 0.23606 1.03055 3.33333E-6 1.03055 C -0.2362 1.03055 -0.42774 0.67245 -0.42774 0.2331 C -0.42774 -0.20741 -0.2362 -0.56435 3.33333E-6 -0.56435 Z " pathEditMode="relative" rAng="0" ptsTypes="AAAAA">
                                      <p:cBhvr>
                                        <p:cTn id="9" dur="10000" fill="hold"/>
                                        <p:tgtEl>
                                          <p:spTgt spid="190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9745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4857 0.2331 C -0.4487 -0.18704 -0.24805 -0.52755 -0.00052 -0.52732 C 0.247 -0.52755 0.44817 -0.18681 0.44817 0.23287 C 0.44817 0.65278 0.24687 0.99329 -0.00052 0.99306 C -0.24805 0.99329 -0.4487 0.65278 -0.44857 0.2331 Z " pathEditMode="relative" rAng="16200000" ptsTypes="AAAAA">
                                      <p:cBhvr>
                                        <p:cTn id="11" dur="10000" fill="hold"/>
                                        <p:tgtEl>
                                          <p:spTgt spid="190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831" y="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1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03009 C -0.23607 1.03009 -0.42773 0.67338 -0.42773 0.2331 C -0.42773 -0.20671 -0.23607 -0.56435 0 -0.56435 C 0.2362 -0.56435 0.42773 -0.20671 0.42773 0.2331 C 0.42773 0.67338 0.2362 1.03009 0 1.03009 Z " pathEditMode="relative" rAng="10800000" ptsTypes="AAAAA">
                                      <p:cBhvr>
                                        <p:cTn id="13" dur="10000" fill="hold"/>
                                        <p:tgtEl>
                                          <p:spTgt spid="190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9722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1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4831 0.23263 C 0.44831 0.65231 0.24766 0.99305 2.08333E-7 0.99305 C -0.24727 0.99305 -0.44857 0.65231 -0.44857 0.23263 C -0.44857 -0.18727 -0.2474 -0.52778 2.08333E-7 -0.52778 C 0.24753 -0.52755 0.44831 -0.18727 0.44831 0.23263 Z " pathEditMode="relative" rAng="5400000" ptsTypes="AAAAA">
                                      <p:cBhvr>
                                        <p:cTn id="15" dur="10000" fill="hold"/>
                                        <p:tgtEl>
                                          <p:spTgt spid="190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84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1856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8" presetClass="emp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0" dur="2000" fill="hold"/>
                                        <p:tgtEl>
                                          <p:spTgt spid="1856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561"/>
                  </p:tgtEl>
                </p:cond>
              </p:nextCondLst>
            </p:seq>
            <p:seq concurrent="1" nextAc="seek">
              <p:cTn id="21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2" fill="hold">
                      <p:stCondLst>
                        <p:cond delay="0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2000"/>
                                  </p:iterate>
                                  <p:childTnLst>
                                    <p:animRot by="120000">
                                      <p:cBhvr>
                                        <p:cTn id="25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6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7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8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9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seq concurrent="1" nextAc="seek">
              <p:cTn id="34" restart="whenNotActive" fill="hold" evtFilter="cancelBubble" nodeType="interactiveSeq">
                <p:stCondLst>
                  <p:cond evt="onClick" delay="0">
                    <p:tgtEl>
                      <p:spTgt spid="1857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5" fill="hold">
                      <p:stCondLst>
                        <p:cond delay="0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573"/>
                  </p:tgtEl>
                </p:cond>
              </p:nextCondLst>
            </p:seq>
          </p:childTnLst>
        </p:cTn>
      </p:par>
    </p:tnLst>
    <p:bldLst>
      <p:bldP spid="19023" grpId="0" animBg="1"/>
      <p:bldP spid="19024" grpId="0" animBg="1"/>
      <p:bldP spid="19025" grpId="0" animBg="1"/>
      <p:bldP spid="19026" grpId="0" animBg="1"/>
      <p:bldP spid="19027" grpId="0" animBg="1"/>
      <p:bldP spid="5" grpId="0"/>
      <p:bldP spid="18561" grpId="0" animBg="1"/>
      <p:bldP spid="18573" grpId="0" animBg="1"/>
      <p:bldP spid="18573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ontrols>
      <mc:AlternateContent xmlns:mc="http://schemas.openxmlformats.org/markup-compatibility/2006">
        <mc:Choice xmlns:v="urn:schemas-microsoft-com:vml" Requires="v">
          <p:control name="Label1" r:id="rId1" imgW="914400" imgH="914400"/>
        </mc:Choice>
        <mc:Fallback>
          <p:control name="Label1" r:id="rId1" imgW="914400" imgH="914400">
            <p:pic>
              <p:nvPicPr>
                <p:cNvPr id="2" name="Label1" hidden="1">
                  <a:extLst>
                    <a:ext uri="{FF2B5EF4-FFF2-40B4-BE49-F238E27FC236}">
                      <a16:creationId xmlns:a16="http://schemas.microsoft.com/office/drawing/2014/main" id="{F2394B1A-81B8-3769-92CB-4EFD010CFAD8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-88900" y="3362325"/>
                  <a:ext cx="914400" cy="914400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2186107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3">
            <a:lum/>
          </a:blip>
          <a:srcRect/>
          <a:stretch>
            <a:fillRect r="-10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ontrols>
      <mc:AlternateContent xmlns:mc="http://schemas.openxmlformats.org/markup-compatibility/2006">
        <mc:Choice xmlns:v="urn:schemas-microsoft-com:vml" Requires="v">
          <p:control name="Label1" r:id="rId1" imgW="914400" imgH="914400"/>
        </mc:Choice>
        <mc:Fallback>
          <p:control name="Label1" r:id="rId1" imgW="914400" imgH="914400">
            <p:pic>
              <p:nvPicPr>
                <p:cNvPr id="2" name="Label1" hidden="1">
                  <a:extLst>
                    <a:ext uri="{FF2B5EF4-FFF2-40B4-BE49-F238E27FC236}">
                      <a16:creationId xmlns:a16="http://schemas.microsoft.com/office/drawing/2014/main" id="{5FF58938-3923-6F50-B93A-4270F30A3B5F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-196850" y="4535488"/>
                  <a:ext cx="914400" cy="914400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2336491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5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istkülik 11">
            <a:extLst>
              <a:ext uri="{FF2B5EF4-FFF2-40B4-BE49-F238E27FC236}">
                <a16:creationId xmlns:a16="http://schemas.microsoft.com/office/drawing/2014/main" id="{BFE53DDD-B41F-17DD-9384-1EC8195DEBF3}"/>
              </a:ext>
            </a:extLst>
          </p:cNvPr>
          <p:cNvSpPr/>
          <p:nvPr/>
        </p:nvSpPr>
        <p:spPr>
          <a:xfrm>
            <a:off x="-738" y="0"/>
            <a:ext cx="12192738" cy="6858000"/>
          </a:xfrm>
          <a:prstGeom prst="rect">
            <a:avLst/>
          </a:prstGeom>
          <a:solidFill>
            <a:srgbClr val="000000">
              <a:alpha val="7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7" name="PasswordLabel1">
            <a:extLst>
              <a:ext uri="{FF2B5EF4-FFF2-40B4-BE49-F238E27FC236}">
                <a16:creationId xmlns:a16="http://schemas.microsoft.com/office/drawing/2014/main" id="{7454AB04-054E-B10E-662A-782DD550719D}"/>
              </a:ext>
            </a:extLst>
          </p:cNvPr>
          <p:cNvSpPr txBox="1"/>
          <p:nvPr/>
        </p:nvSpPr>
        <p:spPr>
          <a:xfrm>
            <a:off x="687653" y="2062095"/>
            <a:ext cx="46899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sz="1400" dirty="0">
                <a:latin typeface="Candara" panose="020E0502030303020204" pitchFamily="34" charset="0"/>
              </a:rPr>
              <a:t>Current password</a:t>
            </a:r>
          </a:p>
        </p:txBody>
      </p:sp>
      <p:sp>
        <p:nvSpPr>
          <p:cNvPr id="8" name="PasswordLabel2">
            <a:extLst>
              <a:ext uri="{FF2B5EF4-FFF2-40B4-BE49-F238E27FC236}">
                <a16:creationId xmlns:a16="http://schemas.microsoft.com/office/drawing/2014/main" id="{64E3FA53-3A01-0E36-AC3F-63796E6EA34F}"/>
              </a:ext>
            </a:extLst>
          </p:cNvPr>
          <p:cNvSpPr txBox="1"/>
          <p:nvPr/>
        </p:nvSpPr>
        <p:spPr>
          <a:xfrm>
            <a:off x="687653" y="2824524"/>
            <a:ext cx="46899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sz="1400" dirty="0">
                <a:latin typeface="Candara" panose="020E0502030303020204" pitchFamily="34" charset="0"/>
              </a:rPr>
              <a:t>New password</a:t>
            </a:r>
          </a:p>
        </p:txBody>
      </p:sp>
      <p:sp>
        <p:nvSpPr>
          <p:cNvPr id="9" name="PasswordLabel3">
            <a:extLst>
              <a:ext uri="{FF2B5EF4-FFF2-40B4-BE49-F238E27FC236}">
                <a16:creationId xmlns:a16="http://schemas.microsoft.com/office/drawing/2014/main" id="{8B5519E7-9C38-1700-FF6F-2ECB9CF270A8}"/>
              </a:ext>
            </a:extLst>
          </p:cNvPr>
          <p:cNvSpPr txBox="1"/>
          <p:nvPr/>
        </p:nvSpPr>
        <p:spPr>
          <a:xfrm>
            <a:off x="687653" y="3514404"/>
            <a:ext cx="46899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sz="1400" dirty="0">
                <a:latin typeface="Candara" panose="020E0502030303020204" pitchFamily="34" charset="0"/>
              </a:rPr>
              <a:t>Confirm password</a:t>
            </a:r>
          </a:p>
        </p:txBody>
      </p:sp>
      <p:sp>
        <p:nvSpPr>
          <p:cNvPr id="10" name="UpdatePassButton">
            <a:hlinkClick r:id="" action="ppaction://macro?name=UpdatePass"/>
            <a:extLst>
              <a:ext uri="{FF2B5EF4-FFF2-40B4-BE49-F238E27FC236}">
                <a16:creationId xmlns:a16="http://schemas.microsoft.com/office/drawing/2014/main" id="{AFBD521D-E6EC-4F74-4C16-7E66B7FD12DC}"/>
              </a:ext>
            </a:extLst>
          </p:cNvPr>
          <p:cNvSpPr/>
          <p:nvPr/>
        </p:nvSpPr>
        <p:spPr>
          <a:xfrm>
            <a:off x="9220200" y="5907922"/>
            <a:ext cx="1996208" cy="488887"/>
          </a:xfrm>
          <a:prstGeom prst="snip2DiagRect">
            <a:avLst/>
          </a:prstGeom>
          <a:gradFill>
            <a:gsLst>
              <a:gs pos="0">
                <a:schemeClr val="accent1"/>
              </a:gs>
              <a:gs pos="50000">
                <a:schemeClr val="accent1"/>
              </a:gs>
              <a:gs pos="50000">
                <a:schemeClr val="accent1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1600" dirty="0">
                <a:latin typeface="Candara" panose="020E0502030303020204" pitchFamily="34" charset="0"/>
              </a:rPr>
              <a:t>Update password</a:t>
            </a:r>
          </a:p>
        </p:txBody>
      </p:sp>
      <p:sp>
        <p:nvSpPr>
          <p:cNvPr id="11" name="CancelPassButton">
            <a:hlinkClick r:id="" action="ppaction://macro?name=ExitAppMenu"/>
            <a:extLst>
              <a:ext uri="{FF2B5EF4-FFF2-40B4-BE49-F238E27FC236}">
                <a16:creationId xmlns:a16="http://schemas.microsoft.com/office/drawing/2014/main" id="{10322605-ECA2-9AFF-3132-5CD481B04A89}"/>
              </a:ext>
            </a:extLst>
          </p:cNvPr>
          <p:cNvSpPr/>
          <p:nvPr/>
        </p:nvSpPr>
        <p:spPr>
          <a:xfrm>
            <a:off x="7430654" y="5907921"/>
            <a:ext cx="1627908" cy="488887"/>
          </a:xfrm>
          <a:prstGeom prst="snip2DiagRect">
            <a:avLst/>
          </a:prstGeom>
          <a:gradFill>
            <a:gsLst>
              <a:gs pos="0">
                <a:schemeClr val="accent1"/>
              </a:gs>
              <a:gs pos="50000">
                <a:schemeClr val="accent1"/>
              </a:gs>
              <a:gs pos="50000">
                <a:schemeClr val="accent1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1600" dirty="0">
                <a:latin typeface="Candara" panose="020E0502030303020204" pitchFamily="34" charset="0"/>
              </a:rPr>
              <a:t>Cancel</a:t>
            </a:r>
          </a:p>
        </p:txBody>
      </p:sp>
      <p:sp>
        <p:nvSpPr>
          <p:cNvPr id="2" name="BootText">
            <a:extLst>
              <a:ext uri="{FF2B5EF4-FFF2-40B4-BE49-F238E27FC236}">
                <a16:creationId xmlns:a16="http://schemas.microsoft.com/office/drawing/2014/main" id="{3D0FC764-4534-1EFF-D582-C584FB88E4E5}"/>
              </a:ext>
            </a:extLst>
          </p:cNvPr>
          <p:cNvSpPr txBox="1"/>
          <p:nvPr/>
        </p:nvSpPr>
        <p:spPr>
          <a:xfrm>
            <a:off x="0" y="789581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t-EE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 Light" panose="020E0502030303020204" pitchFamily="34" charset="0"/>
                <a:ea typeface="+mn-ea"/>
                <a:cs typeface="+mn-cs"/>
              </a:rPr>
              <a:t>Change password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ndara Light" panose="020E0502030303020204" pitchFamily="34" charset="0"/>
              <a:ea typeface="+mn-ea"/>
              <a:cs typeface="+mn-cs"/>
            </a:endParaRPr>
          </a:p>
        </p:txBody>
      </p:sp>
    </p:spTree>
    <p:controls>
      <mc:AlternateContent xmlns:mc="http://schemas.openxmlformats.org/markup-compatibility/2006">
        <mc:Choice xmlns:v="urn:schemas-microsoft-com:vml" Requires="v">
          <p:control name="OldPassField" r:id="rId1" imgW="2914560" imgH="266760"/>
        </mc:Choice>
        <mc:Fallback>
          <p:control name="OldPassField" r:id="rId1" imgW="2914560" imgH="266760">
            <p:pic>
              <p:nvPicPr>
                <p:cNvPr id="4" name="OldPassField">
                  <a:extLst>
                    <a:ext uri="{FF2B5EF4-FFF2-40B4-BE49-F238E27FC236}">
                      <a16:creationId xmlns:a16="http://schemas.microsoft.com/office/drawing/2014/main" id="{3C0D6B31-8A97-3175-041B-CFB3BEBFBB3B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63854" y="2450099"/>
                  <a:ext cx="2911853" cy="261985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name="NewPassField" r:id="rId2" imgW="2914560" imgH="266760"/>
        </mc:Choice>
        <mc:Fallback>
          <p:control name="NewPassField" r:id="rId2" imgW="2914560" imgH="266760">
            <p:pic>
              <p:nvPicPr>
                <p:cNvPr id="5" name="NewPassField">
                  <a:extLst>
                    <a:ext uri="{FF2B5EF4-FFF2-40B4-BE49-F238E27FC236}">
                      <a16:creationId xmlns:a16="http://schemas.microsoft.com/office/drawing/2014/main" id="{44015DA0-DB47-246D-031E-4B2A80A90723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63853" y="3173182"/>
                  <a:ext cx="2911854" cy="261985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name="ConfirmPassField" r:id="rId3" imgW="2914560" imgH="266760"/>
        </mc:Choice>
        <mc:Fallback>
          <p:control name="ConfirmPassField" r:id="rId3" imgW="2914560" imgH="266760">
            <p:pic>
              <p:nvPicPr>
                <p:cNvPr id="6" name="ConfirmPassField">
                  <a:extLst>
                    <a:ext uri="{FF2B5EF4-FFF2-40B4-BE49-F238E27FC236}">
                      <a16:creationId xmlns:a16="http://schemas.microsoft.com/office/drawing/2014/main" id="{D4A33111-1343-06A5-6F4D-9703FE17AF22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63853" y="3860289"/>
                  <a:ext cx="2911853" cy="261985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34430373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5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istkülik 11">
            <a:extLst>
              <a:ext uri="{FF2B5EF4-FFF2-40B4-BE49-F238E27FC236}">
                <a16:creationId xmlns:a16="http://schemas.microsoft.com/office/drawing/2014/main" id="{6A6D15A7-21BF-8EFA-DFCE-97F0BC0F7186}"/>
              </a:ext>
            </a:extLst>
          </p:cNvPr>
          <p:cNvSpPr/>
          <p:nvPr/>
        </p:nvSpPr>
        <p:spPr>
          <a:xfrm>
            <a:off x="-738" y="0"/>
            <a:ext cx="12192738" cy="6858000"/>
          </a:xfrm>
          <a:prstGeom prst="rect">
            <a:avLst/>
          </a:prstGeom>
          <a:solidFill>
            <a:srgbClr val="000000">
              <a:alpha val="7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7" name="PasswordLabel1">
            <a:extLst>
              <a:ext uri="{FF2B5EF4-FFF2-40B4-BE49-F238E27FC236}">
                <a16:creationId xmlns:a16="http://schemas.microsoft.com/office/drawing/2014/main" id="{7454AB04-054E-B10E-662A-782DD550719D}"/>
              </a:ext>
            </a:extLst>
          </p:cNvPr>
          <p:cNvSpPr txBox="1"/>
          <p:nvPr/>
        </p:nvSpPr>
        <p:spPr>
          <a:xfrm>
            <a:off x="687653" y="2062095"/>
            <a:ext cx="46899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sz="1400" dirty="0">
                <a:latin typeface="Candara" panose="020E0502030303020204" pitchFamily="34" charset="0"/>
              </a:rPr>
              <a:t>Username</a:t>
            </a:r>
          </a:p>
        </p:txBody>
      </p:sp>
      <p:sp>
        <p:nvSpPr>
          <p:cNvPr id="8" name="PasswordLabel2">
            <a:extLst>
              <a:ext uri="{FF2B5EF4-FFF2-40B4-BE49-F238E27FC236}">
                <a16:creationId xmlns:a16="http://schemas.microsoft.com/office/drawing/2014/main" id="{64E3FA53-3A01-0E36-AC3F-63796E6EA34F}"/>
              </a:ext>
            </a:extLst>
          </p:cNvPr>
          <p:cNvSpPr txBox="1"/>
          <p:nvPr/>
        </p:nvSpPr>
        <p:spPr>
          <a:xfrm>
            <a:off x="687653" y="2824524"/>
            <a:ext cx="46899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sz="1400" dirty="0">
                <a:latin typeface="Candara" panose="020E0502030303020204" pitchFamily="34" charset="0"/>
              </a:rPr>
              <a:t>Password (optional)</a:t>
            </a:r>
          </a:p>
        </p:txBody>
      </p:sp>
      <p:sp>
        <p:nvSpPr>
          <p:cNvPr id="9" name="PasswordLabel3">
            <a:extLst>
              <a:ext uri="{FF2B5EF4-FFF2-40B4-BE49-F238E27FC236}">
                <a16:creationId xmlns:a16="http://schemas.microsoft.com/office/drawing/2014/main" id="{8B5519E7-9C38-1700-FF6F-2ECB9CF270A8}"/>
              </a:ext>
            </a:extLst>
          </p:cNvPr>
          <p:cNvSpPr txBox="1"/>
          <p:nvPr/>
        </p:nvSpPr>
        <p:spPr>
          <a:xfrm>
            <a:off x="687653" y="3514404"/>
            <a:ext cx="46899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sz="1400" dirty="0">
                <a:latin typeface="Candara" panose="020E0502030303020204" pitchFamily="34" charset="0"/>
              </a:rPr>
              <a:t>Confirm password</a:t>
            </a:r>
          </a:p>
        </p:txBody>
      </p:sp>
      <p:sp>
        <p:nvSpPr>
          <p:cNvPr id="10" name="AddUserButton">
            <a:hlinkClick r:id="" action="ppaction://macro?name=AddUser"/>
            <a:extLst>
              <a:ext uri="{FF2B5EF4-FFF2-40B4-BE49-F238E27FC236}">
                <a16:creationId xmlns:a16="http://schemas.microsoft.com/office/drawing/2014/main" id="{AFBD521D-E6EC-4F74-4C16-7E66B7FD12DC}"/>
              </a:ext>
            </a:extLst>
          </p:cNvPr>
          <p:cNvSpPr/>
          <p:nvPr/>
        </p:nvSpPr>
        <p:spPr>
          <a:xfrm>
            <a:off x="9588500" y="5907922"/>
            <a:ext cx="1627908" cy="488887"/>
          </a:xfrm>
          <a:prstGeom prst="snip2DiagRect">
            <a:avLst/>
          </a:prstGeom>
          <a:gradFill>
            <a:gsLst>
              <a:gs pos="0">
                <a:schemeClr val="accent1"/>
              </a:gs>
              <a:gs pos="50000">
                <a:schemeClr val="accent1"/>
              </a:gs>
              <a:gs pos="50000">
                <a:schemeClr val="accent1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1600" dirty="0">
                <a:latin typeface="Candara" panose="020E0502030303020204" pitchFamily="34" charset="0"/>
              </a:rPr>
              <a:t>Add </a:t>
            </a:r>
            <a:r>
              <a:rPr lang="et-EE" sz="1600" dirty="0" err="1">
                <a:latin typeface="Candara" panose="020E0502030303020204" pitchFamily="34" charset="0"/>
              </a:rPr>
              <a:t>user</a:t>
            </a:r>
            <a:endParaRPr lang="et-EE" sz="1600" dirty="0">
              <a:latin typeface="Candara" panose="020E0502030303020204" pitchFamily="34" charset="0"/>
            </a:endParaRPr>
          </a:p>
        </p:txBody>
      </p:sp>
      <p:sp>
        <p:nvSpPr>
          <p:cNvPr id="11" name="CancelButton">
            <a:hlinkClick r:id="" action="ppaction://macro?name=ExitAppMenu"/>
            <a:extLst>
              <a:ext uri="{FF2B5EF4-FFF2-40B4-BE49-F238E27FC236}">
                <a16:creationId xmlns:a16="http://schemas.microsoft.com/office/drawing/2014/main" id="{10322605-ECA2-9AFF-3132-5CD481B04A89}"/>
              </a:ext>
            </a:extLst>
          </p:cNvPr>
          <p:cNvSpPr/>
          <p:nvPr/>
        </p:nvSpPr>
        <p:spPr>
          <a:xfrm>
            <a:off x="7798954" y="5907922"/>
            <a:ext cx="1627908" cy="488887"/>
          </a:xfrm>
          <a:prstGeom prst="snip2DiagRect">
            <a:avLst/>
          </a:prstGeom>
          <a:gradFill>
            <a:gsLst>
              <a:gs pos="0">
                <a:schemeClr val="accent1"/>
              </a:gs>
              <a:gs pos="50000">
                <a:schemeClr val="accent1"/>
              </a:gs>
              <a:gs pos="50000">
                <a:schemeClr val="accent1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1600" dirty="0">
                <a:latin typeface="Candara" panose="020E0502030303020204" pitchFamily="34" charset="0"/>
              </a:rPr>
              <a:t>Cancel</a:t>
            </a:r>
          </a:p>
        </p:txBody>
      </p:sp>
      <p:sp>
        <p:nvSpPr>
          <p:cNvPr id="2" name="BootText">
            <a:extLst>
              <a:ext uri="{FF2B5EF4-FFF2-40B4-BE49-F238E27FC236}">
                <a16:creationId xmlns:a16="http://schemas.microsoft.com/office/drawing/2014/main" id="{780B5F20-5223-BC20-1DD4-9703E955D2B0}"/>
              </a:ext>
            </a:extLst>
          </p:cNvPr>
          <p:cNvSpPr txBox="1"/>
          <p:nvPr/>
        </p:nvSpPr>
        <p:spPr>
          <a:xfrm>
            <a:off x="0" y="789581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t-EE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 Light" panose="020E0502030303020204" pitchFamily="34" charset="0"/>
                <a:ea typeface="+mn-ea"/>
                <a:cs typeface="+mn-cs"/>
              </a:rPr>
              <a:t>Add </a:t>
            </a:r>
            <a:r>
              <a:rPr kumimoji="0" lang="et-EE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 Light" panose="020E0502030303020204" pitchFamily="34" charset="0"/>
                <a:ea typeface="+mn-ea"/>
                <a:cs typeface="+mn-cs"/>
              </a:rPr>
              <a:t>user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ndara Light" panose="020E0502030303020204" pitchFamily="34" charset="0"/>
              <a:ea typeface="+mn-ea"/>
              <a:cs typeface="+mn-cs"/>
            </a:endParaRPr>
          </a:p>
        </p:txBody>
      </p:sp>
    </p:spTree>
    <p:controls>
      <mc:AlternateContent xmlns:mc="http://schemas.openxmlformats.org/markup-compatibility/2006">
        <mc:Choice xmlns:v="urn:schemas-microsoft-com:vml" Requires="v">
          <p:control name="UsernameFIeld" r:id="rId1" imgW="3048120" imgH="266760"/>
        </mc:Choice>
        <mc:Fallback>
          <p:control name="UsernameFIeld" r:id="rId1" imgW="3048120" imgH="266760">
            <p:pic>
              <p:nvPicPr>
                <p:cNvPr id="4" name="UsernameFIeld">
                  <a:extLst>
                    <a:ext uri="{FF2B5EF4-FFF2-40B4-BE49-F238E27FC236}">
                      <a16:creationId xmlns:a16="http://schemas.microsoft.com/office/drawing/2014/main" id="{3C0D6B31-8A97-3175-041B-CFB3BEBFBB3B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63854" y="2450099"/>
                  <a:ext cx="3047655" cy="261985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name="PassField" r:id="rId2" imgW="3048120" imgH="266760"/>
        </mc:Choice>
        <mc:Fallback>
          <p:control name="PassField" r:id="rId2" imgW="3048120" imgH="266760">
            <p:pic>
              <p:nvPicPr>
                <p:cNvPr id="5" name="PassField">
                  <a:extLst>
                    <a:ext uri="{FF2B5EF4-FFF2-40B4-BE49-F238E27FC236}">
                      <a16:creationId xmlns:a16="http://schemas.microsoft.com/office/drawing/2014/main" id="{44015DA0-DB47-246D-031E-4B2A80A90723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63854" y="3173182"/>
                  <a:ext cx="3047656" cy="261985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name="ConfirmPassField" r:id="rId3" imgW="3048120" imgH="266760"/>
        </mc:Choice>
        <mc:Fallback>
          <p:control name="ConfirmPassField" r:id="rId3" imgW="3048120" imgH="266760">
            <p:pic>
              <p:nvPicPr>
                <p:cNvPr id="6" name="ConfirmPassField">
                  <a:extLst>
                    <a:ext uri="{FF2B5EF4-FFF2-40B4-BE49-F238E27FC236}">
                      <a16:creationId xmlns:a16="http://schemas.microsoft.com/office/drawing/2014/main" id="{D4A33111-1343-06A5-6F4D-9703FE17AF22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63854" y="3860289"/>
                  <a:ext cx="3047656" cy="261985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20813176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ootlogo">
            <a:extLst>
              <a:ext uri="{FF2B5EF4-FFF2-40B4-BE49-F238E27FC236}">
                <a16:creationId xmlns:a16="http://schemas.microsoft.com/office/drawing/2014/main" id="{85E8E144-0169-13B9-486D-E8626327DFD4}"/>
              </a:ext>
            </a:extLst>
          </p:cNvPr>
          <p:cNvSpPr/>
          <p:nvPr/>
        </p:nvSpPr>
        <p:spPr>
          <a:xfrm rot="2838248">
            <a:off x="4906295" y="1839409"/>
            <a:ext cx="2379408" cy="2473332"/>
          </a:xfrm>
          <a:custGeom>
            <a:avLst/>
            <a:gdLst>
              <a:gd name="connsiteX0" fmla="*/ 1504848 w 2079912"/>
              <a:gd name="connsiteY0" fmla="*/ 1260317 h 2162014"/>
              <a:gd name="connsiteX1" fmla="*/ 1513320 w 2079912"/>
              <a:gd name="connsiteY1" fmla="*/ 1544584 h 2162014"/>
              <a:gd name="connsiteX2" fmla="*/ 1233771 w 2079912"/>
              <a:gd name="connsiteY2" fmla="*/ 1542094 h 2162014"/>
              <a:gd name="connsiteX3" fmla="*/ 1780465 w 2079912"/>
              <a:gd name="connsiteY3" fmla="*/ 769740 h 2162014"/>
              <a:gd name="connsiteX4" fmla="*/ 2079912 w 2079912"/>
              <a:gd name="connsiteY4" fmla="*/ 1081007 h 2162014"/>
              <a:gd name="connsiteX5" fmla="*/ 1798462 w 2079912"/>
              <a:gd name="connsiteY5" fmla="*/ 1373566 h 2162014"/>
              <a:gd name="connsiteX6" fmla="*/ 718264 w 2079912"/>
              <a:gd name="connsiteY6" fmla="*/ 1827623 h 2162014"/>
              <a:gd name="connsiteX7" fmla="*/ 1356181 w 2079912"/>
              <a:gd name="connsiteY7" fmla="*/ 1833306 h 2162014"/>
              <a:gd name="connsiteX8" fmla="*/ 1039956 w 2079912"/>
              <a:gd name="connsiteY8" fmla="*/ 2162014 h 2162014"/>
              <a:gd name="connsiteX9" fmla="*/ 1237122 w 2079912"/>
              <a:gd name="connsiteY9" fmla="*/ 623403 h 2162014"/>
              <a:gd name="connsiteX10" fmla="*/ 1485931 w 2079912"/>
              <a:gd name="connsiteY10" fmla="*/ 625620 h 2162014"/>
              <a:gd name="connsiteX11" fmla="*/ 1493818 w 2079912"/>
              <a:gd name="connsiteY11" fmla="*/ 890231 h 2162014"/>
              <a:gd name="connsiteX12" fmla="*/ 586098 w 2079912"/>
              <a:gd name="connsiteY12" fmla="*/ 1271786 h 2162014"/>
              <a:gd name="connsiteX13" fmla="*/ 842790 w 2079912"/>
              <a:gd name="connsiteY13" fmla="*/ 1538611 h 2162014"/>
              <a:gd name="connsiteX14" fmla="*/ 593984 w 2079912"/>
              <a:gd name="connsiteY14" fmla="*/ 1536394 h 2162014"/>
              <a:gd name="connsiteX15" fmla="*/ 566594 w 2079912"/>
              <a:gd name="connsiteY15" fmla="*/ 617430 h 2162014"/>
              <a:gd name="connsiteX16" fmla="*/ 846141 w 2079912"/>
              <a:gd name="connsiteY16" fmla="*/ 619920 h 2162014"/>
              <a:gd name="connsiteX17" fmla="*/ 575067 w 2079912"/>
              <a:gd name="connsiteY17" fmla="*/ 901694 h 2162014"/>
              <a:gd name="connsiteX18" fmla="*/ 281452 w 2079912"/>
              <a:gd name="connsiteY18" fmla="*/ 788445 h 2162014"/>
              <a:gd name="connsiteX19" fmla="*/ 299450 w 2079912"/>
              <a:gd name="connsiteY19" fmla="*/ 1392277 h 2162014"/>
              <a:gd name="connsiteX20" fmla="*/ 0 w 2079912"/>
              <a:gd name="connsiteY20" fmla="*/ 1081007 h 2162014"/>
              <a:gd name="connsiteX21" fmla="*/ 1039956 w 2079912"/>
              <a:gd name="connsiteY21" fmla="*/ 0 h 2162014"/>
              <a:gd name="connsiteX22" fmla="*/ 1361648 w 2079912"/>
              <a:gd name="connsiteY22" fmla="*/ 334391 h 2162014"/>
              <a:gd name="connsiteX23" fmla="*/ 723731 w 2079912"/>
              <a:gd name="connsiteY23" fmla="*/ 328708 h 2162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079912" h="2162014">
                <a:moveTo>
                  <a:pt x="1504848" y="1260317"/>
                </a:moveTo>
                <a:lnTo>
                  <a:pt x="1513320" y="1544584"/>
                </a:lnTo>
                <a:lnTo>
                  <a:pt x="1233771" y="1542094"/>
                </a:lnTo>
                <a:close/>
                <a:moveTo>
                  <a:pt x="1780465" y="769740"/>
                </a:moveTo>
                <a:lnTo>
                  <a:pt x="2079912" y="1081007"/>
                </a:lnTo>
                <a:lnTo>
                  <a:pt x="1798462" y="1373566"/>
                </a:lnTo>
                <a:close/>
                <a:moveTo>
                  <a:pt x="718264" y="1827623"/>
                </a:moveTo>
                <a:lnTo>
                  <a:pt x="1356181" y="1833306"/>
                </a:lnTo>
                <a:lnTo>
                  <a:pt x="1039956" y="2162014"/>
                </a:lnTo>
                <a:close/>
                <a:moveTo>
                  <a:pt x="1237122" y="623403"/>
                </a:moveTo>
                <a:lnTo>
                  <a:pt x="1485931" y="625620"/>
                </a:lnTo>
                <a:lnTo>
                  <a:pt x="1493818" y="890231"/>
                </a:lnTo>
                <a:close/>
                <a:moveTo>
                  <a:pt x="586098" y="1271786"/>
                </a:moveTo>
                <a:lnTo>
                  <a:pt x="842790" y="1538611"/>
                </a:lnTo>
                <a:lnTo>
                  <a:pt x="593984" y="1536394"/>
                </a:lnTo>
                <a:close/>
                <a:moveTo>
                  <a:pt x="566594" y="617430"/>
                </a:moveTo>
                <a:lnTo>
                  <a:pt x="846141" y="619920"/>
                </a:lnTo>
                <a:lnTo>
                  <a:pt x="575067" y="901694"/>
                </a:lnTo>
                <a:close/>
                <a:moveTo>
                  <a:pt x="281452" y="788445"/>
                </a:moveTo>
                <a:lnTo>
                  <a:pt x="299450" y="1392277"/>
                </a:lnTo>
                <a:lnTo>
                  <a:pt x="0" y="1081007"/>
                </a:lnTo>
                <a:close/>
                <a:moveTo>
                  <a:pt x="1039956" y="0"/>
                </a:moveTo>
                <a:lnTo>
                  <a:pt x="1361648" y="334391"/>
                </a:lnTo>
                <a:lnTo>
                  <a:pt x="723731" y="328708"/>
                </a:lnTo>
                <a:close/>
              </a:path>
            </a:pathLst>
          </a:custGeom>
          <a:gradFill flip="none" rotWithShape="1">
            <a:gsLst>
              <a:gs pos="100000">
                <a:srgbClr val="FF0000">
                  <a:alpha val="0"/>
                </a:srgbClr>
              </a:gs>
              <a:gs pos="0">
                <a:schemeClr val="accent4">
                  <a:alpha val="0"/>
                </a:schemeClr>
              </a:gs>
            </a:gsLst>
            <a:lin ang="13500000" scaled="1"/>
            <a:tileRect/>
          </a:gradFill>
          <a:ln>
            <a:noFill/>
          </a:ln>
          <a:effectLst>
            <a:glow rad="622300">
              <a:schemeClr val="tx1">
                <a:alpha val="3000"/>
              </a:schemeClr>
            </a:glow>
            <a:softEdge rad="0"/>
          </a:effectLst>
          <a:scene3d>
            <a:camera prst="orthographicFront">
              <a:rot lat="4800000" lon="4200000" rev="7200000"/>
            </a:camera>
            <a:lightRig rig="flat" dir="t"/>
          </a:scene3d>
          <a:sp3d prstMaterial="matte"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t-EE" dirty="0"/>
          </a:p>
        </p:txBody>
      </p:sp>
    </p:spTree>
    <p:controls>
      <mc:AlternateContent xmlns:mc="http://schemas.openxmlformats.org/markup-compatibility/2006">
        <mc:Choice xmlns:v="urn:schemas-microsoft-com:vml" Requires="v">
          <p:control name="Label1" r:id="rId2" imgW="914400" imgH="914400"/>
        </mc:Choice>
        <mc:Fallback>
          <p:control name="Label1" r:id="rId2" imgW="914400" imgH="914400">
            <p:pic>
              <p:nvPicPr>
                <p:cNvPr id="3" name="Label1" hidden="1">
                  <a:extLst>
                    <a:ext uri="{FF2B5EF4-FFF2-40B4-BE49-F238E27FC236}">
                      <a16:creationId xmlns:a16="http://schemas.microsoft.com/office/drawing/2014/main" id="{9890979C-AF83-79CD-FF67-45CC0080470C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-673100" y="4284663"/>
                  <a:ext cx="914400" cy="914400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name="AxDummy" r:id="rId3" imgW="47520" imgH="428760"/>
        </mc:Choice>
        <mc:Fallback>
          <p:control name="AxDummy" r:id="rId3" imgW="47520" imgH="428760">
            <p:pic>
              <p:nvPicPr>
                <p:cNvPr id="25" name="AxDummy" hidden="1">
                  <a:extLst>
                    <a:ext uri="{FF2B5EF4-FFF2-40B4-BE49-F238E27FC236}">
                      <a16:creationId xmlns:a16="http://schemas.microsoft.com/office/drawing/2014/main" id="{93EEDE64-DB92-9B15-D03E-37843C3B0C82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0" y="18333"/>
                  <a:ext cx="45719" cy="429536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name="Label2" r:id="rId4" imgW="914400" imgH="914400"/>
        </mc:Choice>
        <mc:Fallback>
          <p:control name="Label2" r:id="rId4" imgW="914400" imgH="914400">
            <p:pic>
              <p:nvPicPr>
                <p:cNvPr id="10" name="Label2">
                  <a:extLst>
                    <a:ext uri="{FF2B5EF4-FFF2-40B4-BE49-F238E27FC236}">
                      <a16:creationId xmlns:a16="http://schemas.microsoft.com/office/drawing/2014/main" id="{DB90E7B2-3CD7-5823-E827-C2D42228F972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11175" y="7262813"/>
                  <a:ext cx="914400" cy="914400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24083230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2000">
        <p159:morph option="byObject"/>
      </p:transition>
    </mc:Choice>
    <mc:Fallback xmlns="">
      <p:transition spd="slow" advClick="0" advTm="2000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4">
            <a:lum/>
          </a:blip>
          <a:srcRect/>
          <a:stretch>
            <a:fillRect r="-10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ckdrop">
            <a:extLst>
              <a:ext uri="{FF2B5EF4-FFF2-40B4-BE49-F238E27FC236}">
                <a16:creationId xmlns:a16="http://schemas.microsoft.com/office/drawing/2014/main" id="{589A244D-7E26-FFB0-237F-D6EB661215A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4" name="MsgDisplayed" hidden="1">
            <a:extLst>
              <a:ext uri="{FF2B5EF4-FFF2-40B4-BE49-F238E27FC236}">
                <a16:creationId xmlns:a16="http://schemas.microsoft.com/office/drawing/2014/main" id="{8A0DE6EC-1D37-C1DB-98E9-4F9801547904}"/>
              </a:ext>
            </a:extLst>
          </p:cNvPr>
          <p:cNvSpPr txBox="1"/>
          <p:nvPr/>
        </p:nvSpPr>
        <p:spPr>
          <a:xfrm>
            <a:off x="0" y="-323166"/>
            <a:ext cx="8367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t-EE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True</a:t>
            </a:r>
            <a:endParaRPr kumimoji="0" lang="et-EE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grpSp>
        <p:nvGrpSpPr>
          <p:cNvPr id="3" name="Rühm 2">
            <a:extLst>
              <a:ext uri="{FF2B5EF4-FFF2-40B4-BE49-F238E27FC236}">
                <a16:creationId xmlns:a16="http://schemas.microsoft.com/office/drawing/2014/main" id="{1FA05A05-F34A-2E2A-8A61-E04B4B1B0754}"/>
              </a:ext>
            </a:extLst>
          </p:cNvPr>
          <p:cNvGrpSpPr/>
          <p:nvPr/>
        </p:nvGrpSpPr>
        <p:grpSpPr>
          <a:xfrm>
            <a:off x="510728" y="821193"/>
            <a:ext cx="11015709" cy="4984894"/>
            <a:chOff x="510729" y="720961"/>
            <a:chExt cx="11015709" cy="4984894"/>
          </a:xfrm>
        </p:grpSpPr>
        <p:sp>
          <p:nvSpPr>
            <p:cNvPr id="16" name="WindowFrameAppInputBox:5">
              <a:extLst>
                <a:ext uri="{FF2B5EF4-FFF2-40B4-BE49-F238E27FC236}">
                  <a16:creationId xmlns:a16="http://schemas.microsoft.com/office/drawing/2014/main" id="{261FB82A-0256-B426-63CE-D1104146DD64}"/>
                </a:ext>
              </a:extLst>
            </p:cNvPr>
            <p:cNvSpPr/>
            <p:nvPr/>
          </p:nvSpPr>
          <p:spPr>
            <a:xfrm>
              <a:off x="510729" y="721284"/>
              <a:ext cx="11015709" cy="4984571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75000"/>
                    <a:alpha val="70000"/>
                  </a:schemeClr>
                </a:gs>
                <a:gs pos="51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50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17" name="WindowAppInputBox:5">
              <a:extLst>
                <a:ext uri="{FF2B5EF4-FFF2-40B4-BE49-F238E27FC236}">
                  <a16:creationId xmlns:a16="http://schemas.microsoft.com/office/drawing/2014/main" id="{F155EA17-4183-E621-9EA2-212B23E408E8}"/>
                </a:ext>
              </a:extLst>
            </p:cNvPr>
            <p:cNvSpPr/>
            <p:nvPr/>
          </p:nvSpPr>
          <p:spPr>
            <a:xfrm>
              <a:off x="597624" y="1012864"/>
              <a:ext cx="10846518" cy="4601552"/>
            </a:xfrm>
            <a:prstGeom prst="rect">
              <a:avLst/>
            </a:prstGeom>
            <a:solidFill>
              <a:schemeClr val="tx1"/>
            </a:solidFill>
            <a:ln w="19050" cap="rnd" cmpd="sng" algn="ctr">
              <a:noFill/>
              <a:prstDash val="solid"/>
            </a:ln>
            <a:effectLst/>
          </p:spPr>
          <p:txBody>
            <a:bodyPr lIns="46800" tIns="180000" rIns="46800" rtlCol="0" anchor="t" anchorCtr="0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2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19" name="WindowTitleAppInputBox:5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9CB0C179-5071-18BF-ED79-9D081A92009D}"/>
                </a:ext>
              </a:extLst>
            </p:cNvPr>
            <p:cNvSpPr txBox="1"/>
            <p:nvPr/>
          </p:nvSpPr>
          <p:spPr>
            <a:xfrm>
              <a:off x="597623" y="721783"/>
              <a:ext cx="1029120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solidFill>
                    <a:prstClr val="white"/>
                  </a:solidFill>
                  <a:latin typeface="+mj-lt"/>
                </a:rPr>
                <a:t>Sunlight setup</a:t>
              </a:r>
            </a:p>
          </p:txBody>
        </p:sp>
        <p:sp>
          <p:nvSpPr>
            <p:cNvPr id="20" name="CloseAppInputBox:5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E533860F-466F-1844-F0E7-151A209AF800}"/>
                </a:ext>
              </a:extLst>
            </p:cNvPr>
            <p:cNvSpPr/>
            <p:nvPr/>
          </p:nvSpPr>
          <p:spPr>
            <a:xfrm>
              <a:off x="10888833" y="720961"/>
              <a:ext cx="555309" cy="292226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</p:grpSp>
      <p:sp>
        <p:nvSpPr>
          <p:cNvPr id="21" name="WaitText" hidden="1">
            <a:extLst>
              <a:ext uri="{FF2B5EF4-FFF2-40B4-BE49-F238E27FC236}">
                <a16:creationId xmlns:a16="http://schemas.microsoft.com/office/drawing/2014/main" id="{AF197FD6-EC65-CFB7-0880-20C57E0B334D}"/>
              </a:ext>
            </a:extLst>
          </p:cNvPr>
          <p:cNvSpPr txBox="1"/>
          <p:nvPr/>
        </p:nvSpPr>
        <p:spPr>
          <a:xfrm>
            <a:off x="4368091" y="3641260"/>
            <a:ext cx="33009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 sz="1050" dirty="0">
                <a:solidFill>
                  <a:schemeClr val="bg1"/>
                </a:solidFill>
              </a:rPr>
              <a:t>Please wait…</a:t>
            </a:r>
          </a:p>
        </p:txBody>
      </p:sp>
      <p:sp>
        <p:nvSpPr>
          <p:cNvPr id="22" name="Hourglass" hidden="1">
            <a:extLst>
              <a:ext uri="{FF2B5EF4-FFF2-40B4-BE49-F238E27FC236}">
                <a16:creationId xmlns:a16="http://schemas.microsoft.com/office/drawing/2014/main" id="{40DA29D9-61CE-7AC3-65BF-F253005ACE05}"/>
              </a:ext>
            </a:extLst>
          </p:cNvPr>
          <p:cNvSpPr/>
          <p:nvPr/>
        </p:nvSpPr>
        <p:spPr>
          <a:xfrm rot="10800000">
            <a:off x="5792263" y="3062345"/>
            <a:ext cx="452640" cy="502590"/>
          </a:xfrm>
          <a:custGeom>
            <a:avLst/>
            <a:gdLst>
              <a:gd name="connsiteX0" fmla="*/ 735312 w 795528"/>
              <a:gd name="connsiteY0" fmla="*/ 91139 h 883316"/>
              <a:gd name="connsiteX1" fmla="*/ 60217 w 795528"/>
              <a:gd name="connsiteY1" fmla="*/ 91139 h 883316"/>
              <a:gd name="connsiteX2" fmla="*/ 0 w 795528"/>
              <a:gd name="connsiteY2" fmla="*/ 0 h 883316"/>
              <a:gd name="connsiteX3" fmla="*/ 795528 w 795528"/>
              <a:gd name="connsiteY3" fmla="*/ 0 h 883316"/>
              <a:gd name="connsiteX4" fmla="*/ 710758 w 795528"/>
              <a:gd name="connsiteY4" fmla="*/ 755015 h 883316"/>
              <a:gd name="connsiteX5" fmla="*/ 84770 w 795528"/>
              <a:gd name="connsiteY5" fmla="*/ 755015 h 883316"/>
              <a:gd name="connsiteX6" fmla="*/ 291809 w 795528"/>
              <a:gd name="connsiteY6" fmla="*/ 441658 h 883316"/>
              <a:gd name="connsiteX7" fmla="*/ 94380 w 795528"/>
              <a:gd name="connsiteY7" fmla="*/ 142846 h 883316"/>
              <a:gd name="connsiteX8" fmla="*/ 701148 w 795528"/>
              <a:gd name="connsiteY8" fmla="*/ 142846 h 883316"/>
              <a:gd name="connsiteX9" fmla="*/ 503720 w 795528"/>
              <a:gd name="connsiteY9" fmla="*/ 441658 h 883316"/>
              <a:gd name="connsiteX10" fmla="*/ 795528 w 795528"/>
              <a:gd name="connsiteY10" fmla="*/ 883316 h 883316"/>
              <a:gd name="connsiteX11" fmla="*/ 0 w 795528"/>
              <a:gd name="connsiteY11" fmla="*/ 883316 h 883316"/>
              <a:gd name="connsiteX12" fmla="*/ 50607 w 795528"/>
              <a:gd name="connsiteY12" fmla="*/ 806722 h 883316"/>
              <a:gd name="connsiteX13" fmla="*/ 744922 w 795528"/>
              <a:gd name="connsiteY13" fmla="*/ 806722 h 883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795528" h="883316">
                <a:moveTo>
                  <a:pt x="735312" y="91139"/>
                </a:moveTo>
                <a:lnTo>
                  <a:pt x="60217" y="91139"/>
                </a:lnTo>
                <a:lnTo>
                  <a:pt x="0" y="0"/>
                </a:lnTo>
                <a:lnTo>
                  <a:pt x="795528" y="0"/>
                </a:lnTo>
                <a:close/>
                <a:moveTo>
                  <a:pt x="710758" y="755015"/>
                </a:moveTo>
                <a:lnTo>
                  <a:pt x="84770" y="755015"/>
                </a:lnTo>
                <a:lnTo>
                  <a:pt x="291809" y="441658"/>
                </a:lnTo>
                <a:lnTo>
                  <a:pt x="94380" y="142846"/>
                </a:lnTo>
                <a:lnTo>
                  <a:pt x="701148" y="142846"/>
                </a:lnTo>
                <a:lnTo>
                  <a:pt x="503720" y="441658"/>
                </a:lnTo>
                <a:close/>
                <a:moveTo>
                  <a:pt x="795528" y="883316"/>
                </a:moveTo>
                <a:lnTo>
                  <a:pt x="0" y="883316"/>
                </a:lnTo>
                <a:lnTo>
                  <a:pt x="50607" y="806722"/>
                </a:lnTo>
                <a:lnTo>
                  <a:pt x="744922" y="806722"/>
                </a:ln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40000"/>
                  <a:lumOff val="60000"/>
                </a:schemeClr>
              </a:gs>
              <a:gs pos="46000">
                <a:schemeClr val="accent4">
                  <a:lumMod val="95000"/>
                  <a:lumOff val="5000"/>
                </a:schemeClr>
              </a:gs>
              <a:gs pos="100000">
                <a:schemeClr val="accent4">
                  <a:lumMod val="6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t-EE"/>
          </a:p>
        </p:txBody>
      </p:sp>
      <p:grpSp>
        <p:nvGrpSpPr>
          <p:cNvPr id="34" name="SetupProgress">
            <a:extLst>
              <a:ext uri="{FF2B5EF4-FFF2-40B4-BE49-F238E27FC236}">
                <a16:creationId xmlns:a16="http://schemas.microsoft.com/office/drawing/2014/main" id="{86B6D47B-4BC4-B4A3-0FB2-737DE773FC7C}"/>
              </a:ext>
            </a:extLst>
          </p:cNvPr>
          <p:cNvGrpSpPr/>
          <p:nvPr/>
        </p:nvGrpSpPr>
        <p:grpSpPr>
          <a:xfrm>
            <a:off x="597620" y="5129784"/>
            <a:ext cx="10846520" cy="584864"/>
            <a:chOff x="597620" y="5129784"/>
            <a:chExt cx="10846520" cy="584864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E1B36B8-1AAE-5CCA-01D2-DC8B788427A7}"/>
                </a:ext>
              </a:extLst>
            </p:cNvPr>
            <p:cNvSpPr txBox="1"/>
            <p:nvPr/>
          </p:nvSpPr>
          <p:spPr>
            <a:xfrm>
              <a:off x="597620" y="5129873"/>
              <a:ext cx="2926079" cy="584775"/>
            </a:xfrm>
            <a:prstGeom prst="rect">
              <a:avLst/>
            </a:prstGeom>
            <a:noFill/>
          </p:spPr>
          <p:txBody>
            <a:bodyPr wrap="square" rtlCol="0" anchor="t" anchorCtr="0">
              <a:spAutoFit/>
            </a:bodyPr>
            <a:lstStyle/>
            <a:p>
              <a:r>
                <a:rPr lang="et-EE" sz="3200" dirty="0">
                  <a:solidFill>
                    <a:schemeClr val="bg1"/>
                  </a:solidFill>
                </a:rPr>
                <a:t>1 </a:t>
              </a:r>
              <a:r>
                <a:rPr lang="et-EE" sz="1400" dirty="0">
                  <a:solidFill>
                    <a:schemeClr val="bg1"/>
                  </a:solidFill>
                </a:rPr>
                <a:t>Colecting info</a:t>
              </a:r>
              <a:endParaRPr lang="et-EE" dirty="0">
                <a:solidFill>
                  <a:schemeClr val="bg1"/>
                </a:solidFill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1EB9877-60FE-F9D8-7348-171216578F76}"/>
                </a:ext>
              </a:extLst>
            </p:cNvPr>
            <p:cNvSpPr txBox="1"/>
            <p:nvPr/>
          </p:nvSpPr>
          <p:spPr>
            <a:xfrm>
              <a:off x="3571324" y="5129873"/>
              <a:ext cx="277063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3200" dirty="0">
                  <a:solidFill>
                    <a:schemeClr val="tx2">
                      <a:lumMod val="90000"/>
                    </a:schemeClr>
                  </a:solidFill>
                </a:rPr>
                <a:t>2 </a:t>
              </a:r>
              <a:r>
                <a:rPr lang="et-EE" sz="1400" dirty="0">
                  <a:solidFill>
                    <a:schemeClr val="tx2">
                      <a:lumMod val="90000"/>
                    </a:schemeClr>
                  </a:solidFill>
                </a:rPr>
                <a:t>Installing</a:t>
              </a:r>
              <a:endParaRPr lang="et-EE" dirty="0">
                <a:solidFill>
                  <a:schemeClr val="tx2">
                    <a:lumMod val="90000"/>
                  </a:schemeClr>
                </a:solidFill>
              </a:endParaRPr>
            </a:p>
          </p:txBody>
        </p:sp>
        <p:sp>
          <p:nvSpPr>
            <p:cNvPr id="32" name="Vabakuju: kujund 31">
              <a:extLst>
                <a:ext uri="{FF2B5EF4-FFF2-40B4-BE49-F238E27FC236}">
                  <a16:creationId xmlns:a16="http://schemas.microsoft.com/office/drawing/2014/main" id="{262645C0-23B9-250F-077F-CDD0138F6BB2}"/>
                </a:ext>
              </a:extLst>
            </p:cNvPr>
            <p:cNvSpPr/>
            <p:nvPr/>
          </p:nvSpPr>
          <p:spPr>
            <a:xfrm>
              <a:off x="597622" y="5129784"/>
              <a:ext cx="10846518" cy="64008"/>
            </a:xfrm>
            <a:custGeom>
              <a:avLst/>
              <a:gdLst>
                <a:gd name="connsiteX0" fmla="*/ 2972347 w 10846518"/>
                <a:gd name="connsiteY0" fmla="*/ 0 h 64008"/>
                <a:gd name="connsiteX1" fmla="*/ 10846518 w 10846518"/>
                <a:gd name="connsiteY1" fmla="*/ 0 h 64008"/>
                <a:gd name="connsiteX2" fmla="*/ 10846518 w 10846518"/>
                <a:gd name="connsiteY2" fmla="*/ 64008 h 64008"/>
                <a:gd name="connsiteX3" fmla="*/ 2972347 w 10846518"/>
                <a:gd name="connsiteY3" fmla="*/ 64008 h 64008"/>
                <a:gd name="connsiteX4" fmla="*/ 0 w 10846518"/>
                <a:gd name="connsiteY4" fmla="*/ 0 h 64008"/>
                <a:gd name="connsiteX5" fmla="*/ 2926628 w 10846518"/>
                <a:gd name="connsiteY5" fmla="*/ 0 h 64008"/>
                <a:gd name="connsiteX6" fmla="*/ 2926628 w 10846518"/>
                <a:gd name="connsiteY6" fmla="*/ 64008 h 64008"/>
                <a:gd name="connsiteX7" fmla="*/ 0 w 10846518"/>
                <a:gd name="connsiteY7" fmla="*/ 64008 h 64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846518" h="64008">
                  <a:moveTo>
                    <a:pt x="2972347" y="0"/>
                  </a:moveTo>
                  <a:lnTo>
                    <a:pt x="10846518" y="0"/>
                  </a:lnTo>
                  <a:lnTo>
                    <a:pt x="10846518" y="64008"/>
                  </a:lnTo>
                  <a:lnTo>
                    <a:pt x="2972347" y="64008"/>
                  </a:lnTo>
                  <a:close/>
                  <a:moveTo>
                    <a:pt x="0" y="0"/>
                  </a:moveTo>
                  <a:lnTo>
                    <a:pt x="2926628" y="0"/>
                  </a:lnTo>
                  <a:lnTo>
                    <a:pt x="2926628" y="64008"/>
                  </a:lnTo>
                  <a:lnTo>
                    <a:pt x="0" y="64008"/>
                  </a:lnTo>
                  <a:close/>
                </a:path>
              </a:pathLst>
            </a:cu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t-EE"/>
            </a:p>
          </p:txBody>
        </p:sp>
      </p:grpSp>
      <p:sp>
        <p:nvSpPr>
          <p:cNvPr id="35" name="AddUserButton">
            <a:hlinkClick r:id="" action="ppaction://macro?name=SetupStep2"/>
            <a:extLst>
              <a:ext uri="{FF2B5EF4-FFF2-40B4-BE49-F238E27FC236}">
                <a16:creationId xmlns:a16="http://schemas.microsoft.com/office/drawing/2014/main" id="{FD532993-5515-8DDD-ECAA-D7B82CA2E687}"/>
              </a:ext>
            </a:extLst>
          </p:cNvPr>
          <p:cNvSpPr/>
          <p:nvPr/>
        </p:nvSpPr>
        <p:spPr>
          <a:xfrm>
            <a:off x="9994924" y="4608399"/>
            <a:ext cx="1358875" cy="374528"/>
          </a:xfrm>
          <a:prstGeom prst="snip2DiagRect">
            <a:avLst/>
          </a:prstGeom>
          <a:gradFill>
            <a:gsLst>
              <a:gs pos="0">
                <a:schemeClr val="accent1"/>
              </a:gs>
              <a:gs pos="50000">
                <a:schemeClr val="accent1"/>
              </a:gs>
              <a:gs pos="50000">
                <a:schemeClr val="accent1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t-EE" sz="1600" b="0" i="0" u="none" strike="noStrike" kern="120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 panose="020E0502030303020204" pitchFamily="34" charset="0"/>
              </a:rPr>
              <a:t>Next</a:t>
            </a:r>
            <a:endParaRPr kumimoji="0" lang="en-US" sz="1600" b="0" i="0" u="none" strike="noStrike" kern="120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ndara" panose="020E0502030303020204" pitchFamily="34" charset="0"/>
            </a:endParaRPr>
          </a:p>
        </p:txBody>
      </p:sp>
      <p:grpSp>
        <p:nvGrpSpPr>
          <p:cNvPr id="41" name="SetupScreenWelcome">
            <a:extLst>
              <a:ext uri="{FF2B5EF4-FFF2-40B4-BE49-F238E27FC236}">
                <a16:creationId xmlns:a16="http://schemas.microsoft.com/office/drawing/2014/main" id="{20F8A6E9-7BA0-6FD0-DF52-7A540FC3F31B}"/>
              </a:ext>
            </a:extLst>
          </p:cNvPr>
          <p:cNvGrpSpPr/>
          <p:nvPr/>
        </p:nvGrpSpPr>
        <p:grpSpPr>
          <a:xfrm>
            <a:off x="685799" y="1266825"/>
            <a:ext cx="10668001" cy="2589512"/>
            <a:chOff x="685799" y="1266825"/>
            <a:chExt cx="10668001" cy="2589512"/>
          </a:xfrm>
        </p:grpSpPr>
        <p:sp>
          <p:nvSpPr>
            <p:cNvPr id="33" name="TitleText">
              <a:extLst>
                <a:ext uri="{FF2B5EF4-FFF2-40B4-BE49-F238E27FC236}">
                  <a16:creationId xmlns:a16="http://schemas.microsoft.com/office/drawing/2014/main" id="{C3B27B59-E677-66BF-89EB-33737E20F206}"/>
                </a:ext>
              </a:extLst>
            </p:cNvPr>
            <p:cNvSpPr txBox="1"/>
            <p:nvPr/>
          </p:nvSpPr>
          <p:spPr>
            <a:xfrm>
              <a:off x="685800" y="1266825"/>
              <a:ext cx="10668000" cy="461665"/>
            </a:xfrm>
            <a:prstGeom prst="rect">
              <a:avLst/>
            </a:prstGeom>
            <a:noFill/>
            <a:ln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2400" dirty="0">
                  <a:solidFill>
                    <a:schemeClr val="bg1"/>
                  </a:solidFill>
                </a:rPr>
                <a:t>Welcome to Sunlight!</a:t>
              </a:r>
            </a:p>
          </p:txBody>
        </p:sp>
        <p:sp>
          <p:nvSpPr>
            <p:cNvPr id="36" name="SubtitleText">
              <a:extLst>
                <a:ext uri="{FF2B5EF4-FFF2-40B4-BE49-F238E27FC236}">
                  <a16:creationId xmlns:a16="http://schemas.microsoft.com/office/drawing/2014/main" id="{E7645B06-F697-3093-20AB-F76C95B2A1CD}"/>
                </a:ext>
              </a:extLst>
            </p:cNvPr>
            <p:cNvSpPr txBox="1"/>
            <p:nvPr/>
          </p:nvSpPr>
          <p:spPr>
            <a:xfrm>
              <a:off x="685799" y="1866122"/>
              <a:ext cx="10668000" cy="307777"/>
            </a:xfrm>
            <a:prstGeom prst="rect">
              <a:avLst/>
            </a:prstGeom>
            <a:noFill/>
            <a:ln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1400" noProof="1">
                  <a:solidFill>
                    <a:schemeClr val="bg1"/>
                  </a:solidFill>
                </a:rPr>
                <a:t>We first need to know a few things, before setting up the PPTOS. First of all, what type of installation would you like to do?</a:t>
              </a:r>
            </a:p>
          </p:txBody>
        </p:sp>
        <p:sp>
          <p:nvSpPr>
            <p:cNvPr id="38" name="FreshInstall/1">
              <a:hlinkClick r:id="" action="ppaction://macro?name=SetupRadioCheck"/>
              <a:extLst>
                <a:ext uri="{FF2B5EF4-FFF2-40B4-BE49-F238E27FC236}">
                  <a16:creationId xmlns:a16="http://schemas.microsoft.com/office/drawing/2014/main" id="{90809EA3-C8F9-8F5C-362E-38EC7CEAE3B9}"/>
                </a:ext>
              </a:extLst>
            </p:cNvPr>
            <p:cNvSpPr/>
            <p:nvPr/>
          </p:nvSpPr>
          <p:spPr>
            <a:xfrm>
              <a:off x="1135420" y="3313801"/>
              <a:ext cx="3169688" cy="542536"/>
            </a:xfrm>
            <a:prstGeom prst="rect">
              <a:avLst/>
            </a:prstGeom>
            <a:solidFill>
              <a:schemeClr val="bg2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et-EE" noProof="1"/>
                <a:t>Fresh install</a:t>
              </a:r>
            </a:p>
            <a:p>
              <a:r>
                <a:rPr lang="et-EE" sz="1050" noProof="1"/>
                <a:t>No settings will be imported</a:t>
              </a:r>
            </a:p>
          </p:txBody>
        </p:sp>
        <p:sp>
          <p:nvSpPr>
            <p:cNvPr id="39" name="Upgrade/1">
              <a:hlinkClick r:id="" action="ppaction://macro?name=SetupRadioCheck"/>
              <a:extLst>
                <a:ext uri="{FF2B5EF4-FFF2-40B4-BE49-F238E27FC236}">
                  <a16:creationId xmlns:a16="http://schemas.microsoft.com/office/drawing/2014/main" id="{0AD8D1AE-4BC5-A6F6-2CFA-9FE827B3B405}"/>
                </a:ext>
              </a:extLst>
            </p:cNvPr>
            <p:cNvSpPr/>
            <p:nvPr/>
          </p:nvSpPr>
          <p:spPr>
            <a:xfrm>
              <a:off x="4392003" y="3307145"/>
              <a:ext cx="3169689" cy="542536"/>
            </a:xfrm>
            <a:prstGeom prst="rect">
              <a:avLst/>
            </a:prstGeom>
            <a:solidFill>
              <a:schemeClr val="bg2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et-EE" noProof="1"/>
                <a:t>Upgrade</a:t>
              </a:r>
            </a:p>
            <a:p>
              <a:r>
                <a:rPr lang="et-EE" sz="1050" noProof="1"/>
                <a:t>Import settings from a previous version of Sunlight</a:t>
              </a:r>
            </a:p>
          </p:txBody>
        </p:sp>
        <p:sp>
          <p:nvSpPr>
            <p:cNvPr id="40" name="Migrate/1">
              <a:hlinkClick r:id="" action="ppaction://macro?name=SetupRadioCheck"/>
              <a:extLst>
                <a:ext uri="{FF2B5EF4-FFF2-40B4-BE49-F238E27FC236}">
                  <a16:creationId xmlns:a16="http://schemas.microsoft.com/office/drawing/2014/main" id="{46297245-C0D5-B40D-B632-C559D73310CE}"/>
                </a:ext>
              </a:extLst>
            </p:cNvPr>
            <p:cNvSpPr/>
            <p:nvPr/>
          </p:nvSpPr>
          <p:spPr>
            <a:xfrm>
              <a:off x="7648587" y="3307145"/>
              <a:ext cx="3169688" cy="542536"/>
            </a:xfrm>
            <a:prstGeom prst="rect">
              <a:avLst/>
            </a:prstGeom>
            <a:solidFill>
              <a:schemeClr val="bg2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et-EE" noProof="1"/>
                <a:t>Migrate</a:t>
              </a:r>
            </a:p>
            <a:p>
              <a:r>
                <a:rPr lang="et-EE" sz="1050" noProof="1"/>
                <a:t>Import settings from another PPTOS</a:t>
              </a:r>
            </a:p>
          </p:txBody>
        </p:sp>
      </p:grpSp>
      <p:sp>
        <p:nvSpPr>
          <p:cNvPr id="53" name="Progress1" hidden="1">
            <a:extLst>
              <a:ext uri="{FF2B5EF4-FFF2-40B4-BE49-F238E27FC236}">
                <a16:creationId xmlns:a16="http://schemas.microsoft.com/office/drawing/2014/main" id="{FC3FB47F-7418-572F-ED9B-2C07A9DF50F6}"/>
              </a:ext>
            </a:extLst>
          </p:cNvPr>
          <p:cNvSpPr/>
          <p:nvPr/>
        </p:nvSpPr>
        <p:spPr>
          <a:xfrm>
            <a:off x="597620" y="5129784"/>
            <a:ext cx="728260" cy="64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grpSp>
        <p:nvGrpSpPr>
          <p:cNvPr id="56" name="SetupScreenPartition" hidden="1">
            <a:extLst>
              <a:ext uri="{FF2B5EF4-FFF2-40B4-BE49-F238E27FC236}">
                <a16:creationId xmlns:a16="http://schemas.microsoft.com/office/drawing/2014/main" id="{B2230DA8-41FF-EB90-4EEC-FA1330E6E8D4}"/>
              </a:ext>
            </a:extLst>
          </p:cNvPr>
          <p:cNvGrpSpPr/>
          <p:nvPr/>
        </p:nvGrpSpPr>
        <p:grpSpPr>
          <a:xfrm>
            <a:off x="684581" y="1266825"/>
            <a:ext cx="10668001" cy="907074"/>
            <a:chOff x="665562" y="1275874"/>
            <a:chExt cx="10668001" cy="907074"/>
          </a:xfrm>
        </p:grpSpPr>
        <p:sp>
          <p:nvSpPr>
            <p:cNvPr id="54" name="TitleText">
              <a:extLst>
                <a:ext uri="{FF2B5EF4-FFF2-40B4-BE49-F238E27FC236}">
                  <a16:creationId xmlns:a16="http://schemas.microsoft.com/office/drawing/2014/main" id="{D380C75E-FF2E-0727-46EF-E42397FC5B5C}"/>
                </a:ext>
              </a:extLst>
            </p:cNvPr>
            <p:cNvSpPr txBox="1"/>
            <p:nvPr/>
          </p:nvSpPr>
          <p:spPr>
            <a:xfrm>
              <a:off x="665563" y="1275874"/>
              <a:ext cx="10668000" cy="461665"/>
            </a:xfrm>
            <a:prstGeom prst="rect">
              <a:avLst/>
            </a:prstGeom>
            <a:noFill/>
            <a:ln/>
          </p:spPr>
          <p:txBody>
            <a:bodyPr wrap="square" rtlCol="0">
              <a:spAutoFit/>
            </a:bodyPr>
            <a:lstStyle/>
            <a:p>
              <a:r>
                <a:rPr lang="et-EE" sz="2400" dirty="0">
                  <a:solidFill>
                    <a:schemeClr val="bg1"/>
                  </a:solidFill>
                </a:rPr>
                <a:t>Partition setup</a:t>
              </a:r>
            </a:p>
          </p:txBody>
        </p:sp>
        <p:sp>
          <p:nvSpPr>
            <p:cNvPr id="55" name="SubtitleText">
              <a:extLst>
                <a:ext uri="{FF2B5EF4-FFF2-40B4-BE49-F238E27FC236}">
                  <a16:creationId xmlns:a16="http://schemas.microsoft.com/office/drawing/2014/main" id="{BE28CA07-341B-D409-A246-C346C4559137}"/>
                </a:ext>
              </a:extLst>
            </p:cNvPr>
            <p:cNvSpPr txBox="1"/>
            <p:nvPr/>
          </p:nvSpPr>
          <p:spPr>
            <a:xfrm>
              <a:off x="665562" y="1875171"/>
              <a:ext cx="10668000" cy="307777"/>
            </a:xfrm>
            <a:prstGeom prst="rect">
              <a:avLst/>
            </a:prstGeom>
            <a:noFill/>
            <a:ln/>
          </p:spPr>
          <p:txBody>
            <a:bodyPr wrap="square" rtlCol="0">
              <a:spAutoFit/>
            </a:bodyPr>
            <a:lstStyle/>
            <a:p>
              <a:r>
                <a:rPr lang="et-EE" sz="1400" noProof="1">
                  <a:solidFill>
                    <a:schemeClr val="bg1"/>
                  </a:solidFill>
                </a:rPr>
                <a:t>Please choose where to install Sunlight OS</a:t>
              </a:r>
            </a:p>
          </p:txBody>
        </p:sp>
      </p:grpSp>
      <p:sp useBgFill="1">
        <p:nvSpPr>
          <p:cNvPr id="4" name="Ristkülik 3">
            <a:extLst>
              <a:ext uri="{FF2B5EF4-FFF2-40B4-BE49-F238E27FC236}">
                <a16:creationId xmlns:a16="http://schemas.microsoft.com/office/drawing/2014/main" id="{FEB142CF-5825-8ECF-803E-EBE80BFA109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 dirty="0">
              <a:latin typeface="Candara Light" panose="020E0502030303020204" pitchFamily="34" charset="0"/>
            </a:endParaRPr>
          </a:p>
        </p:txBody>
      </p:sp>
      <p:sp>
        <p:nvSpPr>
          <p:cNvPr id="5" name="Backdrop">
            <a:extLst>
              <a:ext uri="{FF2B5EF4-FFF2-40B4-BE49-F238E27FC236}">
                <a16:creationId xmlns:a16="http://schemas.microsoft.com/office/drawing/2014/main" id="{FDE8F04A-270B-6FFB-CBCF-964F8C78F36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controls>
      <mc:AlternateContent xmlns:mc="http://schemas.openxmlformats.org/markup-compatibility/2006">
        <mc:Choice xmlns:v="urn:schemas-microsoft-com:vml" Requires="v">
          <p:control name="AxDummy" r:id="rId2" imgW="914400" imgH="914400"/>
        </mc:Choice>
        <mc:Fallback>
          <p:control name="AxDummy" r:id="rId2" imgW="914400" imgH="914400">
            <p:pic>
              <p:nvPicPr>
                <p:cNvPr id="25" name="AxDummy" hidden="1">
                  <a:extLst>
                    <a:ext uri="{FF2B5EF4-FFF2-40B4-BE49-F238E27FC236}">
                      <a16:creationId xmlns:a16="http://schemas.microsoft.com/office/drawing/2014/main" id="{BEE0E9A5-B3C8-CA51-9B92-C50B96EE7009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28588" y="247650"/>
                  <a:ext cx="914400" cy="914400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138194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accel="50000" decel="50000" autoRev="1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animRot by="10800000">
                                      <p:cBhvr>
                                        <p:cTn id="6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18" presetClass="emph" presetSubtype="0" repeatCount="indefinite" fill="hold" grpId="1" nodeType="withEffect">
                                  <p:stCondLst>
                                    <p:cond delay="75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 override="childStyl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1"/>
      <p:bldP spid="2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">
    <p:bg>
      <p:bgPr>
        <a:gradFill>
          <a:gsLst>
            <a:gs pos="100000">
              <a:srgbClr val="003192"/>
            </a:gs>
            <a:gs pos="30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Bootwarning" hidden="1">
            <a:extLst>
              <a:ext uri="{FF2B5EF4-FFF2-40B4-BE49-F238E27FC236}">
                <a16:creationId xmlns:a16="http://schemas.microsoft.com/office/drawing/2014/main" id="{07508580-4B6B-24E6-EC22-19E62D3059F2}"/>
              </a:ext>
            </a:extLst>
          </p:cNvPr>
          <p:cNvSpPr/>
          <p:nvPr/>
        </p:nvSpPr>
        <p:spPr>
          <a:xfrm>
            <a:off x="5158570" y="2395867"/>
            <a:ext cx="1874860" cy="1607772"/>
          </a:xfrm>
          <a:prstGeom prst="triangle">
            <a:avLst/>
          </a:prstGeom>
          <a:solidFill>
            <a:srgbClr val="FFC000"/>
          </a:solidFill>
          <a:ln>
            <a:noFill/>
          </a:ln>
          <a:scene3d>
            <a:camera prst="orthographicFront">
              <a:rot lat="0" lon="6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8800" dirty="0">
                <a:solidFill>
                  <a:schemeClr val="bg1"/>
                </a:solidFill>
                <a:latin typeface="Candara" panose="020E0502030303020204" pitchFamily="34" charset="0"/>
              </a:rPr>
              <a:t>!</a:t>
            </a:r>
          </a:p>
          <a:p>
            <a:pPr algn="ctr"/>
            <a:r>
              <a:rPr lang="et-EE" sz="3200" dirty="0">
                <a:solidFill>
                  <a:schemeClr val="bg1"/>
                </a:solidFill>
                <a:latin typeface="Candara" panose="020E0502030303020204" pitchFamily="34" charset="0"/>
              </a:rPr>
              <a:t> </a:t>
            </a:r>
            <a:endParaRPr lang="et-EE" sz="8000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2" name="Hibernated" hidden="1">
            <a:extLst>
              <a:ext uri="{FF2B5EF4-FFF2-40B4-BE49-F238E27FC236}">
                <a16:creationId xmlns:a16="http://schemas.microsoft.com/office/drawing/2014/main" id="{6AB8C88C-FF92-98D9-0FC9-6648BF1A240D}"/>
              </a:ext>
            </a:extLst>
          </p:cNvPr>
          <p:cNvSpPr txBox="1"/>
          <p:nvPr/>
        </p:nvSpPr>
        <p:spPr>
          <a:xfrm>
            <a:off x="1" y="6902970"/>
            <a:ext cx="1043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/>
              <a:t>False</a:t>
            </a:r>
            <a:endParaRPr lang="et-EE" dirty="0"/>
          </a:p>
        </p:txBody>
      </p:sp>
      <p:sp>
        <p:nvSpPr>
          <p:cNvPr id="3" name="Bootlogo">
            <a:extLst>
              <a:ext uri="{FF2B5EF4-FFF2-40B4-BE49-F238E27FC236}">
                <a16:creationId xmlns:a16="http://schemas.microsoft.com/office/drawing/2014/main" id="{9C7D0630-E68A-A521-81C2-B4B05687E906}"/>
              </a:ext>
            </a:extLst>
          </p:cNvPr>
          <p:cNvSpPr/>
          <p:nvPr/>
        </p:nvSpPr>
        <p:spPr>
          <a:xfrm>
            <a:off x="4906295" y="1839409"/>
            <a:ext cx="2379408" cy="2473332"/>
          </a:xfrm>
          <a:custGeom>
            <a:avLst/>
            <a:gdLst>
              <a:gd name="connsiteX0" fmla="*/ 1504848 w 2079912"/>
              <a:gd name="connsiteY0" fmla="*/ 1260317 h 2162014"/>
              <a:gd name="connsiteX1" fmla="*/ 1513320 w 2079912"/>
              <a:gd name="connsiteY1" fmla="*/ 1544584 h 2162014"/>
              <a:gd name="connsiteX2" fmla="*/ 1233771 w 2079912"/>
              <a:gd name="connsiteY2" fmla="*/ 1542094 h 2162014"/>
              <a:gd name="connsiteX3" fmla="*/ 1780465 w 2079912"/>
              <a:gd name="connsiteY3" fmla="*/ 769740 h 2162014"/>
              <a:gd name="connsiteX4" fmla="*/ 2079912 w 2079912"/>
              <a:gd name="connsiteY4" fmla="*/ 1081007 h 2162014"/>
              <a:gd name="connsiteX5" fmla="*/ 1798462 w 2079912"/>
              <a:gd name="connsiteY5" fmla="*/ 1373566 h 2162014"/>
              <a:gd name="connsiteX6" fmla="*/ 718264 w 2079912"/>
              <a:gd name="connsiteY6" fmla="*/ 1827623 h 2162014"/>
              <a:gd name="connsiteX7" fmla="*/ 1356181 w 2079912"/>
              <a:gd name="connsiteY7" fmla="*/ 1833306 h 2162014"/>
              <a:gd name="connsiteX8" fmla="*/ 1039956 w 2079912"/>
              <a:gd name="connsiteY8" fmla="*/ 2162014 h 2162014"/>
              <a:gd name="connsiteX9" fmla="*/ 1237122 w 2079912"/>
              <a:gd name="connsiteY9" fmla="*/ 623403 h 2162014"/>
              <a:gd name="connsiteX10" fmla="*/ 1485931 w 2079912"/>
              <a:gd name="connsiteY10" fmla="*/ 625620 h 2162014"/>
              <a:gd name="connsiteX11" fmla="*/ 1493818 w 2079912"/>
              <a:gd name="connsiteY11" fmla="*/ 890231 h 2162014"/>
              <a:gd name="connsiteX12" fmla="*/ 586098 w 2079912"/>
              <a:gd name="connsiteY12" fmla="*/ 1271786 h 2162014"/>
              <a:gd name="connsiteX13" fmla="*/ 842790 w 2079912"/>
              <a:gd name="connsiteY13" fmla="*/ 1538611 h 2162014"/>
              <a:gd name="connsiteX14" fmla="*/ 593984 w 2079912"/>
              <a:gd name="connsiteY14" fmla="*/ 1536394 h 2162014"/>
              <a:gd name="connsiteX15" fmla="*/ 566594 w 2079912"/>
              <a:gd name="connsiteY15" fmla="*/ 617430 h 2162014"/>
              <a:gd name="connsiteX16" fmla="*/ 846141 w 2079912"/>
              <a:gd name="connsiteY16" fmla="*/ 619920 h 2162014"/>
              <a:gd name="connsiteX17" fmla="*/ 575067 w 2079912"/>
              <a:gd name="connsiteY17" fmla="*/ 901694 h 2162014"/>
              <a:gd name="connsiteX18" fmla="*/ 281452 w 2079912"/>
              <a:gd name="connsiteY18" fmla="*/ 788445 h 2162014"/>
              <a:gd name="connsiteX19" fmla="*/ 299450 w 2079912"/>
              <a:gd name="connsiteY19" fmla="*/ 1392277 h 2162014"/>
              <a:gd name="connsiteX20" fmla="*/ 0 w 2079912"/>
              <a:gd name="connsiteY20" fmla="*/ 1081007 h 2162014"/>
              <a:gd name="connsiteX21" fmla="*/ 1039956 w 2079912"/>
              <a:gd name="connsiteY21" fmla="*/ 0 h 2162014"/>
              <a:gd name="connsiteX22" fmla="*/ 1361648 w 2079912"/>
              <a:gd name="connsiteY22" fmla="*/ 334391 h 2162014"/>
              <a:gd name="connsiteX23" fmla="*/ 723731 w 2079912"/>
              <a:gd name="connsiteY23" fmla="*/ 328708 h 2162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079912" h="2162014">
                <a:moveTo>
                  <a:pt x="1504848" y="1260317"/>
                </a:moveTo>
                <a:lnTo>
                  <a:pt x="1513320" y="1544584"/>
                </a:lnTo>
                <a:lnTo>
                  <a:pt x="1233771" y="1542094"/>
                </a:lnTo>
                <a:close/>
                <a:moveTo>
                  <a:pt x="1780465" y="769740"/>
                </a:moveTo>
                <a:lnTo>
                  <a:pt x="2079912" y="1081007"/>
                </a:lnTo>
                <a:lnTo>
                  <a:pt x="1798462" y="1373566"/>
                </a:lnTo>
                <a:close/>
                <a:moveTo>
                  <a:pt x="718264" y="1827623"/>
                </a:moveTo>
                <a:lnTo>
                  <a:pt x="1356181" y="1833306"/>
                </a:lnTo>
                <a:lnTo>
                  <a:pt x="1039956" y="2162014"/>
                </a:lnTo>
                <a:close/>
                <a:moveTo>
                  <a:pt x="1237122" y="623403"/>
                </a:moveTo>
                <a:lnTo>
                  <a:pt x="1485931" y="625620"/>
                </a:lnTo>
                <a:lnTo>
                  <a:pt x="1493818" y="890231"/>
                </a:lnTo>
                <a:close/>
                <a:moveTo>
                  <a:pt x="586098" y="1271786"/>
                </a:moveTo>
                <a:lnTo>
                  <a:pt x="842790" y="1538611"/>
                </a:lnTo>
                <a:lnTo>
                  <a:pt x="593984" y="1536394"/>
                </a:lnTo>
                <a:close/>
                <a:moveTo>
                  <a:pt x="566594" y="617430"/>
                </a:moveTo>
                <a:lnTo>
                  <a:pt x="846141" y="619920"/>
                </a:lnTo>
                <a:lnTo>
                  <a:pt x="575067" y="901694"/>
                </a:lnTo>
                <a:close/>
                <a:moveTo>
                  <a:pt x="281452" y="788445"/>
                </a:moveTo>
                <a:lnTo>
                  <a:pt x="299450" y="1392277"/>
                </a:lnTo>
                <a:lnTo>
                  <a:pt x="0" y="1081007"/>
                </a:lnTo>
                <a:close/>
                <a:moveTo>
                  <a:pt x="1039956" y="0"/>
                </a:moveTo>
                <a:lnTo>
                  <a:pt x="1361648" y="334391"/>
                </a:lnTo>
                <a:lnTo>
                  <a:pt x="723731" y="328708"/>
                </a:lnTo>
                <a:close/>
              </a:path>
            </a:pathLst>
          </a:custGeom>
          <a:gradFill flip="none" rotWithShape="1">
            <a:gsLst>
              <a:gs pos="100000">
                <a:srgbClr val="FF0000"/>
              </a:gs>
              <a:gs pos="0">
                <a:schemeClr val="accent4"/>
              </a:gs>
            </a:gsLst>
            <a:lin ang="13500000" scaled="1"/>
            <a:tileRect/>
          </a:gradFill>
          <a:ln>
            <a:noFill/>
          </a:ln>
          <a:effectLst>
            <a:glow rad="622300">
              <a:schemeClr val="tx1">
                <a:alpha val="3000"/>
              </a:schemeClr>
            </a:glow>
            <a:softEdge rad="0"/>
          </a:effectLst>
          <a:scene3d>
            <a:camera prst="orthographicFront">
              <a:rot lat="0" lon="0" rev="0"/>
            </a:camera>
            <a:lightRig rig="flat" dir="t"/>
          </a:scene3d>
          <a:sp3d prstMaterial="matte"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t-EE" dirty="0"/>
          </a:p>
        </p:txBody>
      </p:sp>
      <p:sp>
        <p:nvSpPr>
          <p:cNvPr id="5" name="BootText">
            <a:extLst>
              <a:ext uri="{FF2B5EF4-FFF2-40B4-BE49-F238E27FC236}">
                <a16:creationId xmlns:a16="http://schemas.microsoft.com/office/drawing/2014/main" id="{7556DDEE-F5D3-C84B-31AF-CC5761D3C042}"/>
              </a:ext>
            </a:extLst>
          </p:cNvPr>
          <p:cNvSpPr txBox="1"/>
          <p:nvPr/>
        </p:nvSpPr>
        <p:spPr>
          <a:xfrm>
            <a:off x="0" y="4581713"/>
            <a:ext cx="12192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30">
                <a:latin typeface="Candara Light" panose="020E0502030303020204" pitchFamily="34" charset="0"/>
              </a:rPr>
              <a:t>Starting Sunlight OS</a:t>
            </a:r>
            <a:endParaRPr lang="en-US" sz="2030" dirty="0">
              <a:latin typeface="Candara Light" panose="020E0502030303020204" pitchFamily="34" charset="0"/>
            </a:endParaRPr>
          </a:p>
        </p:txBody>
      </p:sp>
      <p:sp>
        <p:nvSpPr>
          <p:cNvPr id="6" name="BuildInfo" hidden="1">
            <a:extLst>
              <a:ext uri="{FF2B5EF4-FFF2-40B4-BE49-F238E27FC236}">
                <a16:creationId xmlns:a16="http://schemas.microsoft.com/office/drawing/2014/main" id="{9F16EE83-AA11-AC36-359F-974EA7221656}"/>
              </a:ext>
            </a:extLst>
          </p:cNvPr>
          <p:cNvSpPr txBox="1"/>
          <p:nvPr/>
        </p:nvSpPr>
        <p:spPr>
          <a:xfrm>
            <a:off x="8536067" y="6350169"/>
            <a:ext cx="365352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">
                <a:latin typeface="Candara" panose="020E0502030303020204" pitchFamily="34" charset="0"/>
              </a:rPr>
              <a:t>Codename OrangePath OS</a:t>
            </a:r>
          </a:p>
          <a:p>
            <a:pPr algn="r"/>
            <a:r>
              <a:rPr lang="en-US" sz="900">
                <a:latin typeface="Candara" panose="020E0502030303020204" pitchFamily="34" charset="0"/>
              </a:rPr>
              <a:t>Build 990</a:t>
            </a:r>
          </a:p>
          <a:p>
            <a:pPr algn="r"/>
            <a:r>
              <a:rPr lang="en-US" sz="900">
                <a:latin typeface="Candara" panose="020E0502030303020204" pitchFamily="34" charset="0"/>
              </a:rPr>
              <a:t>For evaluation purposes only</a:t>
            </a:r>
            <a:endParaRPr lang="en-US" sz="900" dirty="0">
              <a:latin typeface="Candara" panose="020E0502030303020204" pitchFamily="34" charset="0"/>
            </a:endParaRPr>
          </a:p>
        </p:txBody>
      </p:sp>
      <p:sp>
        <p:nvSpPr>
          <p:cNvPr id="8" name="ErrorTest">
            <a:extLst>
              <a:ext uri="{FF2B5EF4-FFF2-40B4-BE49-F238E27FC236}">
                <a16:creationId xmlns:a16="http://schemas.microsoft.com/office/drawing/2014/main" id="{D2880A20-7241-FE6B-8278-DB80BB79679C}"/>
              </a:ext>
            </a:extLst>
          </p:cNvPr>
          <p:cNvSpPr txBox="1"/>
          <p:nvPr/>
        </p:nvSpPr>
        <p:spPr>
          <a:xfrm>
            <a:off x="-67091" y="6946128"/>
            <a:ext cx="1043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dirty="0"/>
              <a:t>False</a:t>
            </a:r>
          </a:p>
        </p:txBody>
      </p:sp>
      <p:sp>
        <p:nvSpPr>
          <p:cNvPr id="9" name="Wdym" hidden="1">
            <a:extLst>
              <a:ext uri="{FF2B5EF4-FFF2-40B4-BE49-F238E27FC236}">
                <a16:creationId xmlns:a16="http://schemas.microsoft.com/office/drawing/2014/main" id="{478FCC73-EF07-6AF2-7143-F000DF6A7CCD}"/>
              </a:ext>
            </a:extLst>
          </p:cNvPr>
          <p:cNvSpPr txBox="1"/>
          <p:nvPr/>
        </p:nvSpPr>
        <p:spPr>
          <a:xfrm>
            <a:off x="119743" y="6480973"/>
            <a:ext cx="13947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sz="1000" u="sng" dirty="0">
                <a:latin typeface="Candara" panose="020E0502030303020204" pitchFamily="34" charset="0"/>
              </a:rPr>
              <a:t>What does this mean?</a:t>
            </a:r>
          </a:p>
        </p:txBody>
      </p:sp>
      <p:sp useBgFill="1">
        <p:nvSpPr>
          <p:cNvPr id="13" name="Shape4">
            <a:extLst>
              <a:ext uri="{FF2B5EF4-FFF2-40B4-BE49-F238E27FC236}">
                <a16:creationId xmlns:a16="http://schemas.microsoft.com/office/drawing/2014/main" id="{E88AE8E5-AC4D-0A5E-5193-2338EB0876EF}"/>
              </a:ext>
            </a:extLst>
          </p:cNvPr>
          <p:cNvSpPr/>
          <p:nvPr/>
        </p:nvSpPr>
        <p:spPr>
          <a:xfrm>
            <a:off x="3898076" y="2313013"/>
            <a:ext cx="4354384" cy="2375136"/>
          </a:xfrm>
          <a:prstGeom prst="rect">
            <a:avLst/>
          </a:prstGeom>
          <a:ln w="19050" cap="rnd" cmpd="sng" algn="ctr">
            <a:noFill/>
            <a:prstDash val="solid"/>
          </a:ln>
          <a:effectLst/>
        </p:spPr>
        <p:txBody>
          <a:bodyPr rtlCol="0" anchor="ctr" anchorCtr="0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t-EE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rPr>
              <a:t>Troubleshooting startup errors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t-EE" sz="1050" kern="0" dirty="0">
              <a:ln w="38100">
                <a:noFill/>
              </a:ln>
              <a:effectLst/>
              <a:latin typeface="Candara" panose="020E0502030303020204" pitchFamily="34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t-EE" sz="1050" kern="0" dirty="0">
                <a:ln w="38100">
                  <a:noFill/>
                </a:ln>
                <a:effectLst/>
                <a:latin typeface="Candara" panose="020E0502030303020204" pitchFamily="34" charset="0"/>
              </a:rPr>
              <a:t>Sunlight OS may fail to start up for the following reasons:</a:t>
            </a:r>
            <a:endParaRPr lang="et-EE" sz="1050" kern="0" dirty="0">
              <a:ln w="38100">
                <a:noFill/>
              </a:ln>
              <a:latin typeface="Candara" panose="020E0502030303020204" pitchFamily="34" charset="0"/>
            </a:endParaRPr>
          </a:p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t-EE" sz="1050" kern="0" dirty="0">
                <a:ln w="38100">
                  <a:noFill/>
                </a:ln>
                <a:effectLst/>
                <a:latin typeface="Candara" panose="020E0502030303020204" pitchFamily="34" charset="0"/>
              </a:rPr>
              <a:t>The user left „Disable all macros“ checked when starting the slideshow</a:t>
            </a:r>
          </a:p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t-EE" sz="1050" kern="0" dirty="0">
                <a:ln w="38100">
                  <a:noFill/>
                </a:ln>
                <a:latin typeface="Candara" panose="020E0502030303020204" pitchFamily="34" charset="0"/>
              </a:rPr>
              <a:t>Macros have been disabled automatically due to settings in PowerPoint or an external policy</a:t>
            </a:r>
            <a:endParaRPr lang="et-EE" sz="1050" kern="0" dirty="0">
              <a:ln w="38100">
                <a:noFill/>
              </a:ln>
              <a:effectLst/>
              <a:latin typeface="Candara" panose="020E0502030303020204" pitchFamily="34" charset="0"/>
            </a:endParaRPr>
          </a:p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t-EE" sz="1050" kern="0" dirty="0">
                <a:ln w="38100">
                  <a:noFill/>
                </a:ln>
                <a:latin typeface="Candara" panose="020E0502030303020204" pitchFamily="34" charset="0"/>
              </a:rPr>
              <a:t>There’s a major programming error in VBA project (usually in PageChange subroutine or a syntax error somewhere else)</a:t>
            </a:r>
          </a:p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t-EE" sz="1050" kern="0" dirty="0">
                <a:ln w="38100">
                  <a:noFill/>
                </a:ln>
                <a:effectLst/>
                <a:latin typeface="Candara" panose="020E0502030303020204" pitchFamily="34" charset="0"/>
              </a:rPr>
              <a:t>You are attempting to run this PPTOS using Office for Mac, which doesn’t support importing functions from Windows DLLs</a:t>
            </a:r>
          </a:p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t-EE" sz="1050" kern="0" dirty="0">
                <a:ln w="38100">
                  <a:noFill/>
                </a:ln>
                <a:latin typeface="Candara" panose="020E0502030303020204" pitchFamily="34" charset="0"/>
              </a:rPr>
              <a:t>You are attempting to run this PPTOS on a version of Office, which does not support macros (e.g. mobile and web versions)</a:t>
            </a:r>
          </a:p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t-EE" sz="1050" kern="0" dirty="0">
                <a:ln w="38100">
                  <a:noFill/>
                </a:ln>
                <a:effectLst/>
                <a:latin typeface="Candara" panose="020E0502030303020204" pitchFamily="34" charset="0"/>
              </a:rPr>
              <a:t>Error testing is enabled – to disable it, edit the value of „ErrorTest“ shape on Slide 2 and make sure it’s not set to „True“</a:t>
            </a:r>
          </a:p>
        </p:txBody>
      </p:sp>
      <p:sp>
        <p:nvSpPr>
          <p:cNvPr id="7" name="RecoveryModeBtn" hidden="1">
            <a:hlinkClick r:id="" action="ppaction://hlinkshowjump?jump=endshow"/>
            <a:extLst>
              <a:ext uri="{FF2B5EF4-FFF2-40B4-BE49-F238E27FC236}">
                <a16:creationId xmlns:a16="http://schemas.microsoft.com/office/drawing/2014/main" id="{835F99D3-BC46-2A92-DA1D-DD90F0A77FD0}"/>
              </a:ext>
            </a:extLst>
          </p:cNvPr>
          <p:cNvSpPr txBox="1"/>
          <p:nvPr/>
        </p:nvSpPr>
        <p:spPr>
          <a:xfrm>
            <a:off x="1514475" y="6480973"/>
            <a:ext cx="4057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sz="1000" u="sng" dirty="0">
                <a:latin typeface="Candara" panose="020E0502030303020204" pitchFamily="34" charset="0"/>
              </a:rPr>
              <a:t>Exit</a:t>
            </a:r>
          </a:p>
        </p:txBody>
      </p:sp>
      <p:sp>
        <p:nvSpPr>
          <p:cNvPr id="36" name="Vabakuju kujund 15">
            <a:extLst>
              <a:ext uri="{FF2B5EF4-FFF2-40B4-BE49-F238E27FC236}">
                <a16:creationId xmlns:a16="http://schemas.microsoft.com/office/drawing/2014/main" id="{163FD283-E9C8-EA47-77F1-27B6C835589B}"/>
              </a:ext>
            </a:extLst>
          </p:cNvPr>
          <p:cNvSpPr/>
          <p:nvPr/>
        </p:nvSpPr>
        <p:spPr>
          <a:xfrm>
            <a:off x="-1175442" y="8898256"/>
            <a:ext cx="3670300" cy="2616200"/>
          </a:xfrm>
          <a:custGeom>
            <a:avLst/>
            <a:gdLst>
              <a:gd name="connsiteX0" fmla="*/ 1835150 w 3670300"/>
              <a:gd name="connsiteY0" fmla="*/ 0 h 2616200"/>
              <a:gd name="connsiteX1" fmla="*/ 2725023 w 3670300"/>
              <a:gd name="connsiteY1" fmla="*/ 473142 h 2616200"/>
              <a:gd name="connsiteX2" fmla="*/ 2728417 w 3670300"/>
              <a:gd name="connsiteY2" fmla="*/ 478729 h 2616200"/>
              <a:gd name="connsiteX3" fmla="*/ 2813427 w 3670300"/>
              <a:gd name="connsiteY3" fmla="*/ 491703 h 2616200"/>
              <a:gd name="connsiteX4" fmla="*/ 3670300 w 3670300"/>
              <a:gd name="connsiteY4" fmla="*/ 1543050 h 2616200"/>
              <a:gd name="connsiteX5" fmla="*/ 2597150 w 3670300"/>
              <a:gd name="connsiteY5" fmla="*/ 2616200 h 2616200"/>
              <a:gd name="connsiteX6" fmla="*/ 1875589 w 3670300"/>
              <a:gd name="connsiteY6" fmla="*/ 2337415 h 2616200"/>
              <a:gd name="connsiteX7" fmla="*/ 1836063 w 3670300"/>
              <a:gd name="connsiteY7" fmla="*/ 2296935 h 2616200"/>
              <a:gd name="connsiteX8" fmla="*/ 1831982 w 3670300"/>
              <a:gd name="connsiteY8" fmla="*/ 2301882 h 2616200"/>
              <a:gd name="connsiteX9" fmla="*/ 1073150 w 3670300"/>
              <a:gd name="connsiteY9" fmla="*/ 2616200 h 2616200"/>
              <a:gd name="connsiteX10" fmla="*/ 0 w 3670300"/>
              <a:gd name="connsiteY10" fmla="*/ 1543050 h 2616200"/>
              <a:gd name="connsiteX11" fmla="*/ 856873 w 3670300"/>
              <a:gd name="connsiteY11" fmla="*/ 491703 h 2616200"/>
              <a:gd name="connsiteX12" fmla="*/ 942278 w 3670300"/>
              <a:gd name="connsiteY12" fmla="*/ 478669 h 2616200"/>
              <a:gd name="connsiteX13" fmla="*/ 945277 w 3670300"/>
              <a:gd name="connsiteY13" fmla="*/ 473142 h 2616200"/>
              <a:gd name="connsiteX14" fmla="*/ 1835150 w 3670300"/>
              <a:gd name="connsiteY14" fmla="*/ 0 h 261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670300" h="2616200">
                <a:moveTo>
                  <a:pt x="1835150" y="0"/>
                </a:moveTo>
                <a:cubicBezTo>
                  <a:pt x="2205578" y="0"/>
                  <a:pt x="2532170" y="187682"/>
                  <a:pt x="2725023" y="473142"/>
                </a:cubicBezTo>
                <a:lnTo>
                  <a:pt x="2728417" y="478729"/>
                </a:lnTo>
                <a:lnTo>
                  <a:pt x="2813427" y="491703"/>
                </a:lnTo>
                <a:cubicBezTo>
                  <a:pt x="3302443" y="591770"/>
                  <a:pt x="3670300" y="1024452"/>
                  <a:pt x="3670300" y="1543050"/>
                </a:cubicBezTo>
                <a:cubicBezTo>
                  <a:pt x="3670300" y="2135734"/>
                  <a:pt x="3189834" y="2616200"/>
                  <a:pt x="2597150" y="2616200"/>
                </a:cubicBezTo>
                <a:cubicBezTo>
                  <a:pt x="2319329" y="2616200"/>
                  <a:pt x="2066166" y="2510629"/>
                  <a:pt x="1875589" y="2337415"/>
                </a:cubicBezTo>
                <a:lnTo>
                  <a:pt x="1836063" y="2296935"/>
                </a:lnTo>
                <a:lnTo>
                  <a:pt x="1831982" y="2301882"/>
                </a:lnTo>
                <a:cubicBezTo>
                  <a:pt x="1637780" y="2496084"/>
                  <a:pt x="1369492" y="2616200"/>
                  <a:pt x="1073150" y="2616200"/>
                </a:cubicBezTo>
                <a:cubicBezTo>
                  <a:pt x="480466" y="2616200"/>
                  <a:pt x="0" y="2135734"/>
                  <a:pt x="0" y="1543050"/>
                </a:cubicBezTo>
                <a:cubicBezTo>
                  <a:pt x="0" y="1024452"/>
                  <a:pt x="367857" y="591770"/>
                  <a:pt x="856873" y="491703"/>
                </a:cubicBezTo>
                <a:lnTo>
                  <a:pt x="942278" y="478669"/>
                </a:lnTo>
                <a:lnTo>
                  <a:pt x="945277" y="473142"/>
                </a:lnTo>
                <a:cubicBezTo>
                  <a:pt x="1138130" y="187682"/>
                  <a:pt x="1464723" y="0"/>
                  <a:pt x="1835150" y="0"/>
                </a:cubicBezTo>
                <a:close/>
              </a:path>
            </a:pathLst>
          </a:custGeom>
          <a:gradFill>
            <a:gsLst>
              <a:gs pos="100000">
                <a:schemeClr val="tx1"/>
              </a:gs>
              <a:gs pos="0">
                <a:schemeClr val="tx1">
                  <a:alpha val="6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t-EE"/>
          </a:p>
        </p:txBody>
      </p:sp>
      <p:sp>
        <p:nvSpPr>
          <p:cNvPr id="37" name="Vabakuju kujund 16">
            <a:extLst>
              <a:ext uri="{FF2B5EF4-FFF2-40B4-BE49-F238E27FC236}">
                <a16:creationId xmlns:a16="http://schemas.microsoft.com/office/drawing/2014/main" id="{C1DF45FB-032E-E5C1-AACB-75FE0E55862A}"/>
              </a:ext>
            </a:extLst>
          </p:cNvPr>
          <p:cNvSpPr/>
          <p:nvPr/>
        </p:nvSpPr>
        <p:spPr>
          <a:xfrm>
            <a:off x="2180880" y="7101937"/>
            <a:ext cx="3670300" cy="2616200"/>
          </a:xfrm>
          <a:custGeom>
            <a:avLst/>
            <a:gdLst>
              <a:gd name="connsiteX0" fmla="*/ 1835150 w 3670300"/>
              <a:gd name="connsiteY0" fmla="*/ 0 h 2616200"/>
              <a:gd name="connsiteX1" fmla="*/ 2725023 w 3670300"/>
              <a:gd name="connsiteY1" fmla="*/ 473142 h 2616200"/>
              <a:gd name="connsiteX2" fmla="*/ 2728417 w 3670300"/>
              <a:gd name="connsiteY2" fmla="*/ 478729 h 2616200"/>
              <a:gd name="connsiteX3" fmla="*/ 2813427 w 3670300"/>
              <a:gd name="connsiteY3" fmla="*/ 491703 h 2616200"/>
              <a:gd name="connsiteX4" fmla="*/ 3670300 w 3670300"/>
              <a:gd name="connsiteY4" fmla="*/ 1543050 h 2616200"/>
              <a:gd name="connsiteX5" fmla="*/ 2597150 w 3670300"/>
              <a:gd name="connsiteY5" fmla="*/ 2616200 h 2616200"/>
              <a:gd name="connsiteX6" fmla="*/ 1875589 w 3670300"/>
              <a:gd name="connsiteY6" fmla="*/ 2337415 h 2616200"/>
              <a:gd name="connsiteX7" fmla="*/ 1836063 w 3670300"/>
              <a:gd name="connsiteY7" fmla="*/ 2296935 h 2616200"/>
              <a:gd name="connsiteX8" fmla="*/ 1831982 w 3670300"/>
              <a:gd name="connsiteY8" fmla="*/ 2301882 h 2616200"/>
              <a:gd name="connsiteX9" fmla="*/ 1073150 w 3670300"/>
              <a:gd name="connsiteY9" fmla="*/ 2616200 h 2616200"/>
              <a:gd name="connsiteX10" fmla="*/ 0 w 3670300"/>
              <a:gd name="connsiteY10" fmla="*/ 1543050 h 2616200"/>
              <a:gd name="connsiteX11" fmla="*/ 856873 w 3670300"/>
              <a:gd name="connsiteY11" fmla="*/ 491703 h 2616200"/>
              <a:gd name="connsiteX12" fmla="*/ 942278 w 3670300"/>
              <a:gd name="connsiteY12" fmla="*/ 478669 h 2616200"/>
              <a:gd name="connsiteX13" fmla="*/ 945277 w 3670300"/>
              <a:gd name="connsiteY13" fmla="*/ 473142 h 2616200"/>
              <a:gd name="connsiteX14" fmla="*/ 1835150 w 3670300"/>
              <a:gd name="connsiteY14" fmla="*/ 0 h 261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670300" h="2616200">
                <a:moveTo>
                  <a:pt x="1835150" y="0"/>
                </a:moveTo>
                <a:cubicBezTo>
                  <a:pt x="2205578" y="0"/>
                  <a:pt x="2532170" y="187682"/>
                  <a:pt x="2725023" y="473142"/>
                </a:cubicBezTo>
                <a:lnTo>
                  <a:pt x="2728417" y="478729"/>
                </a:lnTo>
                <a:lnTo>
                  <a:pt x="2813427" y="491703"/>
                </a:lnTo>
                <a:cubicBezTo>
                  <a:pt x="3302443" y="591770"/>
                  <a:pt x="3670300" y="1024452"/>
                  <a:pt x="3670300" y="1543050"/>
                </a:cubicBezTo>
                <a:cubicBezTo>
                  <a:pt x="3670300" y="2135734"/>
                  <a:pt x="3189834" y="2616200"/>
                  <a:pt x="2597150" y="2616200"/>
                </a:cubicBezTo>
                <a:cubicBezTo>
                  <a:pt x="2319329" y="2616200"/>
                  <a:pt x="2066166" y="2510629"/>
                  <a:pt x="1875589" y="2337415"/>
                </a:cubicBezTo>
                <a:lnTo>
                  <a:pt x="1836063" y="2296935"/>
                </a:lnTo>
                <a:lnTo>
                  <a:pt x="1831982" y="2301882"/>
                </a:lnTo>
                <a:cubicBezTo>
                  <a:pt x="1637780" y="2496084"/>
                  <a:pt x="1369492" y="2616200"/>
                  <a:pt x="1073150" y="2616200"/>
                </a:cubicBezTo>
                <a:cubicBezTo>
                  <a:pt x="480466" y="2616200"/>
                  <a:pt x="0" y="2135734"/>
                  <a:pt x="0" y="1543050"/>
                </a:cubicBezTo>
                <a:cubicBezTo>
                  <a:pt x="0" y="1024452"/>
                  <a:pt x="367857" y="591770"/>
                  <a:pt x="856873" y="491703"/>
                </a:cubicBezTo>
                <a:lnTo>
                  <a:pt x="942278" y="478669"/>
                </a:lnTo>
                <a:lnTo>
                  <a:pt x="945277" y="473142"/>
                </a:lnTo>
                <a:cubicBezTo>
                  <a:pt x="1138130" y="187682"/>
                  <a:pt x="1464723" y="0"/>
                  <a:pt x="1835150" y="0"/>
                </a:cubicBezTo>
                <a:close/>
              </a:path>
            </a:pathLst>
          </a:custGeom>
          <a:gradFill>
            <a:gsLst>
              <a:gs pos="100000">
                <a:schemeClr val="tx1"/>
              </a:gs>
              <a:gs pos="0">
                <a:schemeClr val="tx1">
                  <a:alpha val="6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t-EE"/>
          </a:p>
        </p:txBody>
      </p:sp>
      <p:sp>
        <p:nvSpPr>
          <p:cNvPr id="38" name="Vabakuju kujund 17">
            <a:extLst>
              <a:ext uri="{FF2B5EF4-FFF2-40B4-BE49-F238E27FC236}">
                <a16:creationId xmlns:a16="http://schemas.microsoft.com/office/drawing/2014/main" id="{B18785C5-685E-D008-496B-DAA642B6B5C6}"/>
              </a:ext>
            </a:extLst>
          </p:cNvPr>
          <p:cNvSpPr/>
          <p:nvPr/>
        </p:nvSpPr>
        <p:spPr>
          <a:xfrm>
            <a:off x="5537201" y="9633709"/>
            <a:ext cx="3670300" cy="2616200"/>
          </a:xfrm>
          <a:custGeom>
            <a:avLst/>
            <a:gdLst>
              <a:gd name="connsiteX0" fmla="*/ 1835150 w 3670300"/>
              <a:gd name="connsiteY0" fmla="*/ 0 h 2616200"/>
              <a:gd name="connsiteX1" fmla="*/ 2725023 w 3670300"/>
              <a:gd name="connsiteY1" fmla="*/ 473142 h 2616200"/>
              <a:gd name="connsiteX2" fmla="*/ 2728417 w 3670300"/>
              <a:gd name="connsiteY2" fmla="*/ 478729 h 2616200"/>
              <a:gd name="connsiteX3" fmla="*/ 2813427 w 3670300"/>
              <a:gd name="connsiteY3" fmla="*/ 491703 h 2616200"/>
              <a:gd name="connsiteX4" fmla="*/ 3670300 w 3670300"/>
              <a:gd name="connsiteY4" fmla="*/ 1543050 h 2616200"/>
              <a:gd name="connsiteX5" fmla="*/ 2597150 w 3670300"/>
              <a:gd name="connsiteY5" fmla="*/ 2616200 h 2616200"/>
              <a:gd name="connsiteX6" fmla="*/ 1875589 w 3670300"/>
              <a:gd name="connsiteY6" fmla="*/ 2337415 h 2616200"/>
              <a:gd name="connsiteX7" fmla="*/ 1836063 w 3670300"/>
              <a:gd name="connsiteY7" fmla="*/ 2296935 h 2616200"/>
              <a:gd name="connsiteX8" fmla="*/ 1831982 w 3670300"/>
              <a:gd name="connsiteY8" fmla="*/ 2301882 h 2616200"/>
              <a:gd name="connsiteX9" fmla="*/ 1073150 w 3670300"/>
              <a:gd name="connsiteY9" fmla="*/ 2616200 h 2616200"/>
              <a:gd name="connsiteX10" fmla="*/ 0 w 3670300"/>
              <a:gd name="connsiteY10" fmla="*/ 1543050 h 2616200"/>
              <a:gd name="connsiteX11" fmla="*/ 856873 w 3670300"/>
              <a:gd name="connsiteY11" fmla="*/ 491703 h 2616200"/>
              <a:gd name="connsiteX12" fmla="*/ 942278 w 3670300"/>
              <a:gd name="connsiteY12" fmla="*/ 478669 h 2616200"/>
              <a:gd name="connsiteX13" fmla="*/ 945277 w 3670300"/>
              <a:gd name="connsiteY13" fmla="*/ 473142 h 2616200"/>
              <a:gd name="connsiteX14" fmla="*/ 1835150 w 3670300"/>
              <a:gd name="connsiteY14" fmla="*/ 0 h 261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670300" h="2616200">
                <a:moveTo>
                  <a:pt x="1835150" y="0"/>
                </a:moveTo>
                <a:cubicBezTo>
                  <a:pt x="2205578" y="0"/>
                  <a:pt x="2532170" y="187682"/>
                  <a:pt x="2725023" y="473142"/>
                </a:cubicBezTo>
                <a:lnTo>
                  <a:pt x="2728417" y="478729"/>
                </a:lnTo>
                <a:lnTo>
                  <a:pt x="2813427" y="491703"/>
                </a:lnTo>
                <a:cubicBezTo>
                  <a:pt x="3302443" y="591770"/>
                  <a:pt x="3670300" y="1024452"/>
                  <a:pt x="3670300" y="1543050"/>
                </a:cubicBezTo>
                <a:cubicBezTo>
                  <a:pt x="3670300" y="2135734"/>
                  <a:pt x="3189834" y="2616200"/>
                  <a:pt x="2597150" y="2616200"/>
                </a:cubicBezTo>
                <a:cubicBezTo>
                  <a:pt x="2319329" y="2616200"/>
                  <a:pt x="2066166" y="2510629"/>
                  <a:pt x="1875589" y="2337415"/>
                </a:cubicBezTo>
                <a:lnTo>
                  <a:pt x="1836063" y="2296935"/>
                </a:lnTo>
                <a:lnTo>
                  <a:pt x="1831982" y="2301882"/>
                </a:lnTo>
                <a:cubicBezTo>
                  <a:pt x="1637780" y="2496084"/>
                  <a:pt x="1369492" y="2616200"/>
                  <a:pt x="1073150" y="2616200"/>
                </a:cubicBezTo>
                <a:cubicBezTo>
                  <a:pt x="480466" y="2616200"/>
                  <a:pt x="0" y="2135734"/>
                  <a:pt x="0" y="1543050"/>
                </a:cubicBezTo>
                <a:cubicBezTo>
                  <a:pt x="0" y="1024452"/>
                  <a:pt x="367857" y="591770"/>
                  <a:pt x="856873" y="491703"/>
                </a:cubicBezTo>
                <a:lnTo>
                  <a:pt x="942278" y="478669"/>
                </a:lnTo>
                <a:lnTo>
                  <a:pt x="945277" y="473142"/>
                </a:lnTo>
                <a:cubicBezTo>
                  <a:pt x="1138130" y="187682"/>
                  <a:pt x="1464723" y="0"/>
                  <a:pt x="1835150" y="0"/>
                </a:cubicBezTo>
                <a:close/>
              </a:path>
            </a:pathLst>
          </a:custGeom>
          <a:gradFill>
            <a:gsLst>
              <a:gs pos="100000">
                <a:schemeClr val="tx1"/>
              </a:gs>
              <a:gs pos="0">
                <a:schemeClr val="tx1">
                  <a:alpha val="6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t-EE"/>
          </a:p>
        </p:txBody>
      </p:sp>
      <p:sp>
        <p:nvSpPr>
          <p:cNvPr id="39" name="Vabakuju kujund 18">
            <a:extLst>
              <a:ext uri="{FF2B5EF4-FFF2-40B4-BE49-F238E27FC236}">
                <a16:creationId xmlns:a16="http://schemas.microsoft.com/office/drawing/2014/main" id="{F5970F10-E0C8-9E63-0F5D-41D535BB176B}"/>
              </a:ext>
            </a:extLst>
          </p:cNvPr>
          <p:cNvSpPr/>
          <p:nvPr/>
        </p:nvSpPr>
        <p:spPr>
          <a:xfrm>
            <a:off x="8538474" y="7398509"/>
            <a:ext cx="3670300" cy="2616200"/>
          </a:xfrm>
          <a:custGeom>
            <a:avLst/>
            <a:gdLst>
              <a:gd name="connsiteX0" fmla="*/ 1835150 w 3670300"/>
              <a:gd name="connsiteY0" fmla="*/ 0 h 2616200"/>
              <a:gd name="connsiteX1" fmla="*/ 2725023 w 3670300"/>
              <a:gd name="connsiteY1" fmla="*/ 473142 h 2616200"/>
              <a:gd name="connsiteX2" fmla="*/ 2728417 w 3670300"/>
              <a:gd name="connsiteY2" fmla="*/ 478729 h 2616200"/>
              <a:gd name="connsiteX3" fmla="*/ 2813427 w 3670300"/>
              <a:gd name="connsiteY3" fmla="*/ 491703 h 2616200"/>
              <a:gd name="connsiteX4" fmla="*/ 3670300 w 3670300"/>
              <a:gd name="connsiteY4" fmla="*/ 1543050 h 2616200"/>
              <a:gd name="connsiteX5" fmla="*/ 2597150 w 3670300"/>
              <a:gd name="connsiteY5" fmla="*/ 2616200 h 2616200"/>
              <a:gd name="connsiteX6" fmla="*/ 1875589 w 3670300"/>
              <a:gd name="connsiteY6" fmla="*/ 2337415 h 2616200"/>
              <a:gd name="connsiteX7" fmla="*/ 1836063 w 3670300"/>
              <a:gd name="connsiteY7" fmla="*/ 2296935 h 2616200"/>
              <a:gd name="connsiteX8" fmla="*/ 1831982 w 3670300"/>
              <a:gd name="connsiteY8" fmla="*/ 2301882 h 2616200"/>
              <a:gd name="connsiteX9" fmla="*/ 1073150 w 3670300"/>
              <a:gd name="connsiteY9" fmla="*/ 2616200 h 2616200"/>
              <a:gd name="connsiteX10" fmla="*/ 0 w 3670300"/>
              <a:gd name="connsiteY10" fmla="*/ 1543050 h 2616200"/>
              <a:gd name="connsiteX11" fmla="*/ 856873 w 3670300"/>
              <a:gd name="connsiteY11" fmla="*/ 491703 h 2616200"/>
              <a:gd name="connsiteX12" fmla="*/ 942278 w 3670300"/>
              <a:gd name="connsiteY12" fmla="*/ 478669 h 2616200"/>
              <a:gd name="connsiteX13" fmla="*/ 945277 w 3670300"/>
              <a:gd name="connsiteY13" fmla="*/ 473142 h 2616200"/>
              <a:gd name="connsiteX14" fmla="*/ 1835150 w 3670300"/>
              <a:gd name="connsiteY14" fmla="*/ 0 h 261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670300" h="2616200">
                <a:moveTo>
                  <a:pt x="1835150" y="0"/>
                </a:moveTo>
                <a:cubicBezTo>
                  <a:pt x="2205578" y="0"/>
                  <a:pt x="2532170" y="187682"/>
                  <a:pt x="2725023" y="473142"/>
                </a:cubicBezTo>
                <a:lnTo>
                  <a:pt x="2728417" y="478729"/>
                </a:lnTo>
                <a:lnTo>
                  <a:pt x="2813427" y="491703"/>
                </a:lnTo>
                <a:cubicBezTo>
                  <a:pt x="3302443" y="591770"/>
                  <a:pt x="3670300" y="1024452"/>
                  <a:pt x="3670300" y="1543050"/>
                </a:cubicBezTo>
                <a:cubicBezTo>
                  <a:pt x="3670300" y="2135734"/>
                  <a:pt x="3189834" y="2616200"/>
                  <a:pt x="2597150" y="2616200"/>
                </a:cubicBezTo>
                <a:cubicBezTo>
                  <a:pt x="2319329" y="2616200"/>
                  <a:pt x="2066166" y="2510629"/>
                  <a:pt x="1875589" y="2337415"/>
                </a:cubicBezTo>
                <a:lnTo>
                  <a:pt x="1836063" y="2296935"/>
                </a:lnTo>
                <a:lnTo>
                  <a:pt x="1831982" y="2301882"/>
                </a:lnTo>
                <a:cubicBezTo>
                  <a:pt x="1637780" y="2496084"/>
                  <a:pt x="1369492" y="2616200"/>
                  <a:pt x="1073150" y="2616200"/>
                </a:cubicBezTo>
                <a:cubicBezTo>
                  <a:pt x="480466" y="2616200"/>
                  <a:pt x="0" y="2135734"/>
                  <a:pt x="0" y="1543050"/>
                </a:cubicBezTo>
                <a:cubicBezTo>
                  <a:pt x="0" y="1024452"/>
                  <a:pt x="367857" y="591770"/>
                  <a:pt x="856873" y="491703"/>
                </a:cubicBezTo>
                <a:lnTo>
                  <a:pt x="942278" y="478669"/>
                </a:lnTo>
                <a:lnTo>
                  <a:pt x="945277" y="473142"/>
                </a:lnTo>
                <a:cubicBezTo>
                  <a:pt x="1138130" y="187682"/>
                  <a:pt x="1464723" y="0"/>
                  <a:pt x="1835150" y="0"/>
                </a:cubicBezTo>
                <a:close/>
              </a:path>
            </a:pathLst>
          </a:custGeom>
          <a:gradFill>
            <a:gsLst>
              <a:gs pos="100000">
                <a:schemeClr val="tx1"/>
              </a:gs>
              <a:gs pos="0">
                <a:schemeClr val="tx1">
                  <a:alpha val="6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t-EE"/>
          </a:p>
        </p:txBody>
      </p:sp>
      <p:sp>
        <p:nvSpPr>
          <p:cNvPr id="40" name="Täht 5-tipuline 19">
            <a:extLst>
              <a:ext uri="{FF2B5EF4-FFF2-40B4-BE49-F238E27FC236}">
                <a16:creationId xmlns:a16="http://schemas.microsoft.com/office/drawing/2014/main" id="{38C27390-0910-E59B-FCA1-5C29E40AA59B}"/>
              </a:ext>
            </a:extLst>
          </p:cNvPr>
          <p:cNvSpPr/>
          <p:nvPr/>
        </p:nvSpPr>
        <p:spPr>
          <a:xfrm rot="1066431">
            <a:off x="793750" y="1568450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41" name="Täht 5-tipuline 20">
            <a:extLst>
              <a:ext uri="{FF2B5EF4-FFF2-40B4-BE49-F238E27FC236}">
                <a16:creationId xmlns:a16="http://schemas.microsoft.com/office/drawing/2014/main" id="{46F83582-6064-01E8-47F7-B683B23EFF13}"/>
              </a:ext>
            </a:extLst>
          </p:cNvPr>
          <p:cNvSpPr/>
          <p:nvPr/>
        </p:nvSpPr>
        <p:spPr>
          <a:xfrm rot="20792400">
            <a:off x="1466850" y="1035050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42" name="Täht 5-tipuline 21">
            <a:extLst>
              <a:ext uri="{FF2B5EF4-FFF2-40B4-BE49-F238E27FC236}">
                <a16:creationId xmlns:a16="http://schemas.microsoft.com/office/drawing/2014/main" id="{0288BCC3-DCCE-05E9-FF37-8D64FBBC7F7D}"/>
              </a:ext>
            </a:extLst>
          </p:cNvPr>
          <p:cNvSpPr/>
          <p:nvPr/>
        </p:nvSpPr>
        <p:spPr>
          <a:xfrm rot="19072369">
            <a:off x="1866900" y="1603375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43" name="Täht 5-tipuline 22">
            <a:extLst>
              <a:ext uri="{FF2B5EF4-FFF2-40B4-BE49-F238E27FC236}">
                <a16:creationId xmlns:a16="http://schemas.microsoft.com/office/drawing/2014/main" id="{C96EA2EC-10EC-794C-47C6-45F849C5D2E6}"/>
              </a:ext>
            </a:extLst>
          </p:cNvPr>
          <p:cNvSpPr/>
          <p:nvPr/>
        </p:nvSpPr>
        <p:spPr>
          <a:xfrm>
            <a:off x="254000" y="984253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44" name="Täht 5-tipuline 23">
            <a:extLst>
              <a:ext uri="{FF2B5EF4-FFF2-40B4-BE49-F238E27FC236}">
                <a16:creationId xmlns:a16="http://schemas.microsoft.com/office/drawing/2014/main" id="{58F08DE1-E0B9-CFD8-2B73-164DB6531093}"/>
              </a:ext>
            </a:extLst>
          </p:cNvPr>
          <p:cNvSpPr/>
          <p:nvPr/>
        </p:nvSpPr>
        <p:spPr>
          <a:xfrm rot="620454">
            <a:off x="1054100" y="371287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45" name="Täht 5-tipuline 24">
            <a:extLst>
              <a:ext uri="{FF2B5EF4-FFF2-40B4-BE49-F238E27FC236}">
                <a16:creationId xmlns:a16="http://schemas.microsoft.com/office/drawing/2014/main" id="{6B1945C3-8452-0192-23E9-DCD74C316755}"/>
              </a:ext>
            </a:extLst>
          </p:cNvPr>
          <p:cNvSpPr/>
          <p:nvPr/>
        </p:nvSpPr>
        <p:spPr>
          <a:xfrm rot="18275499">
            <a:off x="1914525" y="491937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46" name="Täht 5-tipuline 25">
            <a:extLst>
              <a:ext uri="{FF2B5EF4-FFF2-40B4-BE49-F238E27FC236}">
                <a16:creationId xmlns:a16="http://schemas.microsoft.com/office/drawing/2014/main" id="{E5124E5B-33C1-B8D5-1AE0-B737BCD7CC7B}"/>
              </a:ext>
            </a:extLst>
          </p:cNvPr>
          <p:cNvSpPr/>
          <p:nvPr/>
        </p:nvSpPr>
        <p:spPr>
          <a:xfrm rot="17771047">
            <a:off x="2613025" y="1000125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47" name="Täht 5-tipuline 26">
            <a:extLst>
              <a:ext uri="{FF2B5EF4-FFF2-40B4-BE49-F238E27FC236}">
                <a16:creationId xmlns:a16="http://schemas.microsoft.com/office/drawing/2014/main" id="{76EC0402-C528-4C38-3B8D-64368F795A5A}"/>
              </a:ext>
            </a:extLst>
          </p:cNvPr>
          <p:cNvSpPr/>
          <p:nvPr/>
        </p:nvSpPr>
        <p:spPr>
          <a:xfrm rot="17050996">
            <a:off x="3893721" y="645743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48" name="Täht 5-tipuline 27">
            <a:extLst>
              <a:ext uri="{FF2B5EF4-FFF2-40B4-BE49-F238E27FC236}">
                <a16:creationId xmlns:a16="http://schemas.microsoft.com/office/drawing/2014/main" id="{2645C324-2CFF-CC13-ED74-C15FC516038D}"/>
              </a:ext>
            </a:extLst>
          </p:cNvPr>
          <p:cNvSpPr/>
          <p:nvPr/>
        </p:nvSpPr>
        <p:spPr>
          <a:xfrm rot="18116485">
            <a:off x="3017421" y="1638300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49" name="Täht 5-tipuline 28">
            <a:extLst>
              <a:ext uri="{FF2B5EF4-FFF2-40B4-BE49-F238E27FC236}">
                <a16:creationId xmlns:a16="http://schemas.microsoft.com/office/drawing/2014/main" id="{09E580D0-869F-EEB0-1853-BA97A3797932}"/>
              </a:ext>
            </a:extLst>
          </p:cNvPr>
          <p:cNvSpPr/>
          <p:nvPr/>
        </p:nvSpPr>
        <p:spPr>
          <a:xfrm rot="17969344">
            <a:off x="4281071" y="1358286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50" name="Täht 5-tipuline 29">
            <a:extLst>
              <a:ext uri="{FF2B5EF4-FFF2-40B4-BE49-F238E27FC236}">
                <a16:creationId xmlns:a16="http://schemas.microsoft.com/office/drawing/2014/main" id="{04D60130-E8E0-0A54-C643-7ACF850119AD}"/>
              </a:ext>
            </a:extLst>
          </p:cNvPr>
          <p:cNvSpPr/>
          <p:nvPr/>
        </p:nvSpPr>
        <p:spPr>
          <a:xfrm rot="18850530">
            <a:off x="6005418" y="1292861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51" name="Täht 5-tipuline 30">
            <a:extLst>
              <a:ext uri="{FF2B5EF4-FFF2-40B4-BE49-F238E27FC236}">
                <a16:creationId xmlns:a16="http://schemas.microsoft.com/office/drawing/2014/main" id="{3992767E-2D58-5BE4-6DA7-1CF280B6699F}"/>
              </a:ext>
            </a:extLst>
          </p:cNvPr>
          <p:cNvSpPr/>
          <p:nvPr/>
        </p:nvSpPr>
        <p:spPr>
          <a:xfrm rot="15096320">
            <a:off x="6710268" y="742093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52" name="Täht 5-tipuline 31">
            <a:extLst>
              <a:ext uri="{FF2B5EF4-FFF2-40B4-BE49-F238E27FC236}">
                <a16:creationId xmlns:a16="http://schemas.microsoft.com/office/drawing/2014/main" id="{3D7AB0FA-23CD-C1B0-507F-2ECF45BA13D7}"/>
              </a:ext>
            </a:extLst>
          </p:cNvPr>
          <p:cNvSpPr/>
          <p:nvPr/>
        </p:nvSpPr>
        <p:spPr>
          <a:xfrm rot="21101928">
            <a:off x="7337426" y="1255826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53" name="Täht 5-tipuline 32">
            <a:extLst>
              <a:ext uri="{FF2B5EF4-FFF2-40B4-BE49-F238E27FC236}">
                <a16:creationId xmlns:a16="http://schemas.microsoft.com/office/drawing/2014/main" id="{689A2D06-FA16-C0C5-97F5-940ADDBA56E1}"/>
              </a:ext>
            </a:extLst>
          </p:cNvPr>
          <p:cNvSpPr/>
          <p:nvPr/>
        </p:nvSpPr>
        <p:spPr>
          <a:xfrm rot="595714">
            <a:off x="6675343" y="1479177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54" name="Täht 5-tipuline 33">
            <a:extLst>
              <a:ext uri="{FF2B5EF4-FFF2-40B4-BE49-F238E27FC236}">
                <a16:creationId xmlns:a16="http://schemas.microsoft.com/office/drawing/2014/main" id="{CC8A718F-E9F0-288F-7998-6681C00725B9}"/>
              </a:ext>
            </a:extLst>
          </p:cNvPr>
          <p:cNvSpPr/>
          <p:nvPr/>
        </p:nvSpPr>
        <p:spPr>
          <a:xfrm rot="16200000">
            <a:off x="5691093" y="781277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55" name="Täht 5-tipuline 34">
            <a:extLst>
              <a:ext uri="{FF2B5EF4-FFF2-40B4-BE49-F238E27FC236}">
                <a16:creationId xmlns:a16="http://schemas.microsoft.com/office/drawing/2014/main" id="{148CCB64-0189-4EE5-F830-A423A3A1E69B}"/>
              </a:ext>
            </a:extLst>
          </p:cNvPr>
          <p:cNvSpPr/>
          <p:nvPr/>
        </p:nvSpPr>
        <p:spPr>
          <a:xfrm rot="18662637">
            <a:off x="8789893" y="1122459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56" name="Täht 5-tipuline 35">
            <a:extLst>
              <a:ext uri="{FF2B5EF4-FFF2-40B4-BE49-F238E27FC236}">
                <a16:creationId xmlns:a16="http://schemas.microsoft.com/office/drawing/2014/main" id="{AFBB38D9-5F73-7906-8615-3E631D21EB41}"/>
              </a:ext>
            </a:extLst>
          </p:cNvPr>
          <p:cNvSpPr/>
          <p:nvPr/>
        </p:nvSpPr>
        <p:spPr>
          <a:xfrm rot="17642500">
            <a:off x="9539193" y="1772361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57" name="Täht 5-tipuline 36">
            <a:extLst>
              <a:ext uri="{FF2B5EF4-FFF2-40B4-BE49-F238E27FC236}">
                <a16:creationId xmlns:a16="http://schemas.microsoft.com/office/drawing/2014/main" id="{0519B72F-311E-81EE-EDCC-8816E77A22A2}"/>
              </a:ext>
            </a:extLst>
          </p:cNvPr>
          <p:cNvSpPr/>
          <p:nvPr/>
        </p:nvSpPr>
        <p:spPr>
          <a:xfrm rot="16445928">
            <a:off x="8538474" y="1710515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58" name="Täht 5-tipuline 37">
            <a:extLst>
              <a:ext uri="{FF2B5EF4-FFF2-40B4-BE49-F238E27FC236}">
                <a16:creationId xmlns:a16="http://schemas.microsoft.com/office/drawing/2014/main" id="{6B76E884-3614-E4BC-2607-E17BF0487A91}"/>
              </a:ext>
            </a:extLst>
          </p:cNvPr>
          <p:cNvSpPr/>
          <p:nvPr/>
        </p:nvSpPr>
        <p:spPr>
          <a:xfrm rot="17221125">
            <a:off x="9979924" y="1255826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59" name="Täht 5-tipuline 38">
            <a:extLst>
              <a:ext uri="{FF2B5EF4-FFF2-40B4-BE49-F238E27FC236}">
                <a16:creationId xmlns:a16="http://schemas.microsoft.com/office/drawing/2014/main" id="{310971D1-E5B9-B798-9E42-195D9156F6F4}"/>
              </a:ext>
            </a:extLst>
          </p:cNvPr>
          <p:cNvSpPr/>
          <p:nvPr/>
        </p:nvSpPr>
        <p:spPr>
          <a:xfrm rot="16370263">
            <a:off x="8989324" y="526862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60" name="Täht 5-tipuline 39">
            <a:extLst>
              <a:ext uri="{FF2B5EF4-FFF2-40B4-BE49-F238E27FC236}">
                <a16:creationId xmlns:a16="http://schemas.microsoft.com/office/drawing/2014/main" id="{AAA35716-317C-E77C-82D3-C14D96468B1D}"/>
              </a:ext>
            </a:extLst>
          </p:cNvPr>
          <p:cNvSpPr/>
          <p:nvPr/>
        </p:nvSpPr>
        <p:spPr>
          <a:xfrm rot="16356821">
            <a:off x="11478524" y="1300503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4870548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500" advClick="0">
        <p159:morph option="byChar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5" grpId="0"/>
      <p:bldP spid="5" grpId="1"/>
      <p:bldP spid="13" grpId="0" animBg="1"/>
      <p:bldP spid="13" grpId="1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6">
            <a:lum/>
          </a:blip>
          <a:srcRect/>
          <a:stretch>
            <a:fillRect r="-10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BootText">
            <a:extLst>
              <a:ext uri="{FF2B5EF4-FFF2-40B4-BE49-F238E27FC236}">
                <a16:creationId xmlns:a16="http://schemas.microsoft.com/office/drawing/2014/main" id="{C532BD54-1793-64E9-5CD8-2DC27371E8C0}"/>
              </a:ext>
            </a:extLst>
          </p:cNvPr>
          <p:cNvSpPr txBox="1"/>
          <p:nvPr/>
        </p:nvSpPr>
        <p:spPr>
          <a:xfrm>
            <a:off x="0" y="3565602"/>
            <a:ext cx="1219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0"/>
                  </a:srgbClr>
                </a:solidFill>
                <a:effectLst/>
                <a:uLnTx/>
                <a:uFillTx/>
                <a:latin typeface="Candara Light" panose="020E0502030303020204" pitchFamily="34" charset="0"/>
                <a:ea typeface="+mn-ea"/>
                <a:cs typeface="+mn-cs"/>
              </a:rPr>
              <a:t>Welcome to OrangePath/OS</a:t>
            </a:r>
            <a:r>
              <a:rPr kumimoji="0" lang="et-EE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0"/>
                  </a:srgbClr>
                </a:solidFill>
                <a:effectLst/>
                <a:uLnTx/>
                <a:uFillTx/>
                <a:latin typeface="Candara Light" panose="020E0502030303020204" pitchFamily="34" charset="0"/>
                <a:ea typeface="+mn-ea"/>
                <a:cs typeface="+mn-cs"/>
              </a:rPr>
              <a:t>!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alpha val="0"/>
                </a:srgbClr>
              </a:solidFill>
              <a:effectLst/>
              <a:uLnTx/>
              <a:uFillTx/>
              <a:latin typeface="Candara Light" panose="020E0502030303020204" pitchFamily="34" charset="0"/>
              <a:ea typeface="+mn-ea"/>
              <a:cs typeface="+mn-cs"/>
            </a:endParaRPr>
          </a:p>
        </p:txBody>
      </p:sp>
      <p:sp>
        <p:nvSpPr>
          <p:cNvPr id="2" name="Backdrop">
            <a:extLst>
              <a:ext uri="{FF2B5EF4-FFF2-40B4-BE49-F238E27FC236}">
                <a16:creationId xmlns:a16="http://schemas.microsoft.com/office/drawing/2014/main" id="{589A244D-7E26-FFB0-237F-D6EB661215A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PasswordLabel1">
            <a:extLst>
              <a:ext uri="{FF2B5EF4-FFF2-40B4-BE49-F238E27FC236}">
                <a16:creationId xmlns:a16="http://schemas.microsoft.com/office/drawing/2014/main" id="{7454AB04-054E-B10E-662A-782DD550719D}"/>
              </a:ext>
            </a:extLst>
          </p:cNvPr>
          <p:cNvSpPr txBox="1"/>
          <p:nvPr/>
        </p:nvSpPr>
        <p:spPr>
          <a:xfrm>
            <a:off x="687653" y="2062095"/>
            <a:ext cx="46899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 panose="020E0502030303020204" pitchFamily="34" charset="0"/>
              </a:rPr>
              <a:t>Username</a:t>
            </a:r>
          </a:p>
        </p:txBody>
      </p:sp>
      <p:sp>
        <p:nvSpPr>
          <p:cNvPr id="8" name="PasswordLabel2">
            <a:extLst>
              <a:ext uri="{FF2B5EF4-FFF2-40B4-BE49-F238E27FC236}">
                <a16:creationId xmlns:a16="http://schemas.microsoft.com/office/drawing/2014/main" id="{64E3FA53-3A01-0E36-AC3F-63796E6EA34F}"/>
              </a:ext>
            </a:extLst>
          </p:cNvPr>
          <p:cNvSpPr txBox="1"/>
          <p:nvPr/>
        </p:nvSpPr>
        <p:spPr>
          <a:xfrm>
            <a:off x="687653" y="2824524"/>
            <a:ext cx="46899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 panose="020E0502030303020204" pitchFamily="34" charset="0"/>
              </a:rPr>
              <a:t>Password (optional)</a:t>
            </a:r>
          </a:p>
        </p:txBody>
      </p:sp>
      <p:sp>
        <p:nvSpPr>
          <p:cNvPr id="9" name="PasswordLabel3">
            <a:extLst>
              <a:ext uri="{FF2B5EF4-FFF2-40B4-BE49-F238E27FC236}">
                <a16:creationId xmlns:a16="http://schemas.microsoft.com/office/drawing/2014/main" id="{8B5519E7-9C38-1700-FF6F-2ECB9CF270A8}"/>
              </a:ext>
            </a:extLst>
          </p:cNvPr>
          <p:cNvSpPr txBox="1"/>
          <p:nvPr/>
        </p:nvSpPr>
        <p:spPr>
          <a:xfrm>
            <a:off x="687653" y="3514404"/>
            <a:ext cx="46899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 panose="020E0502030303020204" pitchFamily="34" charset="0"/>
              </a:rPr>
              <a:t>Confirm password</a:t>
            </a:r>
          </a:p>
        </p:txBody>
      </p:sp>
      <p:sp>
        <p:nvSpPr>
          <p:cNvPr id="10" name="AddUserButton">
            <a:hlinkClick r:id="" action="ppaction://macro?name=AddUserOOBE"/>
            <a:extLst>
              <a:ext uri="{FF2B5EF4-FFF2-40B4-BE49-F238E27FC236}">
                <a16:creationId xmlns:a16="http://schemas.microsoft.com/office/drawing/2014/main" id="{AFBD521D-E6EC-4F74-4C16-7E66B7FD12DC}"/>
              </a:ext>
            </a:extLst>
          </p:cNvPr>
          <p:cNvSpPr/>
          <p:nvPr/>
        </p:nvSpPr>
        <p:spPr>
          <a:xfrm>
            <a:off x="9588500" y="5907922"/>
            <a:ext cx="1627908" cy="488887"/>
          </a:xfrm>
          <a:prstGeom prst="snip2DiagRect">
            <a:avLst/>
          </a:prstGeom>
          <a:gradFill>
            <a:gsLst>
              <a:gs pos="0">
                <a:schemeClr val="accent1"/>
              </a:gs>
              <a:gs pos="50000">
                <a:schemeClr val="accent1"/>
              </a:gs>
              <a:gs pos="50000">
                <a:schemeClr val="accent1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 panose="020E0502030303020204" pitchFamily="34" charset="0"/>
              </a:rPr>
              <a:t>Add user</a:t>
            </a:r>
          </a:p>
        </p:txBody>
      </p:sp>
      <p:sp>
        <p:nvSpPr>
          <p:cNvPr id="11" name="CancelButton">
            <a:hlinkClick r:id="rId7" action="ppaction://hlinksldjump"/>
            <a:extLst>
              <a:ext uri="{FF2B5EF4-FFF2-40B4-BE49-F238E27FC236}">
                <a16:creationId xmlns:a16="http://schemas.microsoft.com/office/drawing/2014/main" id="{10322605-ECA2-9AFF-3132-5CD481B04A89}"/>
              </a:ext>
            </a:extLst>
          </p:cNvPr>
          <p:cNvSpPr/>
          <p:nvPr/>
        </p:nvSpPr>
        <p:spPr>
          <a:xfrm>
            <a:off x="763853" y="5907921"/>
            <a:ext cx="1627908" cy="488887"/>
          </a:xfrm>
          <a:prstGeom prst="snip2DiagRect">
            <a:avLst/>
          </a:prstGeom>
          <a:gradFill>
            <a:gsLst>
              <a:gs pos="0">
                <a:schemeClr val="accent1"/>
              </a:gs>
              <a:gs pos="50000">
                <a:schemeClr val="accent1"/>
              </a:gs>
              <a:gs pos="50000">
                <a:schemeClr val="accent1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 panose="020E0502030303020204" pitchFamily="34" charset="0"/>
              </a:rPr>
              <a:t>Back</a:t>
            </a:r>
          </a:p>
        </p:txBody>
      </p:sp>
      <p:sp>
        <p:nvSpPr>
          <p:cNvPr id="13" name="AutologinCheck">
            <a:hlinkClick r:id="" action="ppaction://macro?name=CheckUncheck"/>
            <a:extLst>
              <a:ext uri="{FF2B5EF4-FFF2-40B4-BE49-F238E27FC236}">
                <a16:creationId xmlns:a16="http://schemas.microsoft.com/office/drawing/2014/main" id="{3B307B6E-447C-348E-9BD5-42EE853438EB}"/>
              </a:ext>
            </a:extLst>
          </p:cNvPr>
          <p:cNvSpPr/>
          <p:nvPr/>
        </p:nvSpPr>
        <p:spPr>
          <a:xfrm>
            <a:off x="763853" y="4345663"/>
            <a:ext cx="261985" cy="261985"/>
          </a:xfrm>
          <a:prstGeom prst="rect">
            <a:avLst/>
          </a:prstGeom>
          <a:solidFill>
            <a:srgbClr val="DAE3F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65FF0A7-1335-2C1E-D180-0A86D2538AD8}"/>
              </a:ext>
            </a:extLst>
          </p:cNvPr>
          <p:cNvSpPr txBox="1"/>
          <p:nvPr/>
        </p:nvSpPr>
        <p:spPr>
          <a:xfrm>
            <a:off x="1025838" y="4311762"/>
            <a:ext cx="19255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andara" panose="020E0502030303020204" pitchFamily="34" charset="0"/>
              </a:rPr>
              <a:t>Enable autologin</a:t>
            </a:r>
          </a:p>
        </p:txBody>
      </p:sp>
      <p:sp>
        <p:nvSpPr>
          <p:cNvPr id="44" name="MsgDisplayed" hidden="1">
            <a:extLst>
              <a:ext uri="{FF2B5EF4-FFF2-40B4-BE49-F238E27FC236}">
                <a16:creationId xmlns:a16="http://schemas.microsoft.com/office/drawing/2014/main" id="{8A0DE6EC-1D37-C1DB-98E9-4F9801547904}"/>
              </a:ext>
            </a:extLst>
          </p:cNvPr>
          <p:cNvSpPr txBox="1"/>
          <p:nvPr/>
        </p:nvSpPr>
        <p:spPr>
          <a:xfrm>
            <a:off x="0" y="-323166"/>
            <a:ext cx="8367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sz="1200">
                <a:latin typeface="Consolas" panose="020B0609020204030204" pitchFamily="49" charset="0"/>
              </a:rPr>
              <a:t>False</a:t>
            </a:r>
            <a:endParaRPr lang="et-EE" sz="1200" dirty="0">
              <a:latin typeface="Consolas" panose="020B0609020204030204" pitchFamily="49" charset="0"/>
            </a:endParaRPr>
          </a:p>
        </p:txBody>
      </p:sp>
      <p:sp>
        <p:nvSpPr>
          <p:cNvPr id="15" name="BootText">
            <a:extLst>
              <a:ext uri="{FF2B5EF4-FFF2-40B4-BE49-F238E27FC236}">
                <a16:creationId xmlns:a16="http://schemas.microsoft.com/office/drawing/2014/main" id="{8DA3D8B8-2D36-7003-7456-40067B796576}"/>
              </a:ext>
            </a:extLst>
          </p:cNvPr>
          <p:cNvSpPr txBox="1"/>
          <p:nvPr/>
        </p:nvSpPr>
        <p:spPr>
          <a:xfrm>
            <a:off x="0" y="789581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t-EE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 Light" panose="020E0502030303020204" pitchFamily="34" charset="0"/>
                <a:ea typeface="+mn-ea"/>
                <a:cs typeface="+mn-cs"/>
              </a:rPr>
              <a:t>Add </a:t>
            </a:r>
            <a:r>
              <a:rPr kumimoji="0" lang="et-EE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 Light" panose="020E0502030303020204" pitchFamily="34" charset="0"/>
                <a:ea typeface="+mn-ea"/>
                <a:cs typeface="+mn-cs"/>
              </a:rPr>
              <a:t>user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ndara Light" panose="020E0502030303020204" pitchFamily="34" charset="0"/>
              <a:ea typeface="+mn-ea"/>
              <a:cs typeface="+mn-cs"/>
            </a:endParaRPr>
          </a:p>
        </p:txBody>
      </p:sp>
      <p:sp>
        <p:nvSpPr>
          <p:cNvPr id="109" name="Title">
            <a:extLst>
              <a:ext uri="{FF2B5EF4-FFF2-40B4-BE49-F238E27FC236}">
                <a16:creationId xmlns:a16="http://schemas.microsoft.com/office/drawing/2014/main" id="{0AF68A87-68A8-D337-129E-07C3B0B5D33E}"/>
              </a:ext>
            </a:extLst>
          </p:cNvPr>
          <p:cNvSpPr txBox="1"/>
          <p:nvPr/>
        </p:nvSpPr>
        <p:spPr>
          <a:xfrm>
            <a:off x="524472" y="5050464"/>
            <a:ext cx="111430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noFill/>
                <a:effectLst/>
                <a:uLnTx/>
                <a:uFillTx/>
                <a:latin typeface="Candara Light" panose="020E0502030303020204" pitchFamily="34" charset="0"/>
              </a:rPr>
              <a:t>Looks </a:t>
            </a:r>
            <a:r>
              <a:rPr kumimoji="0" lang="en-US" sz="1600" b="0" i="0" u="none" strike="noStrike" kern="1200" cap="none" spc="0" normalizeH="0" baseline="0" dirty="0">
                <a:ln>
                  <a:noFill/>
                </a:ln>
                <a:noFill/>
                <a:effectLst/>
                <a:uLnTx/>
                <a:uFillTx/>
                <a:latin typeface="Candara Light" panose="020E0502030303020204" pitchFamily="34" charset="0"/>
              </a:rPr>
              <a:t>like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noFill/>
                <a:effectLst/>
                <a:uLnTx/>
                <a:uFillTx/>
                <a:latin typeface="Candara Light" panose="020E0502030303020204" pitchFamily="34" charset="0"/>
              </a:rPr>
              <a:t> you’re new here. First, welcome! In order to start using my most advanced PowerPoint OS, you </a:t>
            </a:r>
            <a:r>
              <a:rPr lang="en-US" sz="1600" dirty="0">
                <a:noFill/>
                <a:latin typeface="Candara Light" panose="020E0502030303020204" pitchFamily="34" charset="0"/>
              </a:rPr>
              <a:t>must setup a user account first. You can create new accounts or remove existing ones later using the settings app.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noFill/>
              <a:effectLst/>
              <a:uLnTx/>
              <a:uFillTx/>
              <a:latin typeface="Candara Light" panose="020E0502030303020204" pitchFamily="34" charset="0"/>
            </a:endParaRPr>
          </a:p>
        </p:txBody>
      </p:sp>
    </p:spTree>
    <p:controls>
      <mc:AlternateContent xmlns:mc="http://schemas.openxmlformats.org/markup-compatibility/2006">
        <mc:Choice xmlns:v="urn:schemas-microsoft-com:vml" Requires="v">
          <p:control name="UsernameFIeld" r:id="rId2" imgW="2971800" imgH="266760"/>
        </mc:Choice>
        <mc:Fallback>
          <p:control name="UsernameFIeld" r:id="rId2" imgW="2971800" imgH="266760">
            <p:pic>
              <p:nvPicPr>
                <p:cNvPr id="4" name="UsernameFIeld">
                  <a:extLst>
                    <a:ext uri="{FF2B5EF4-FFF2-40B4-BE49-F238E27FC236}">
                      <a16:creationId xmlns:a16="http://schemas.microsoft.com/office/drawing/2014/main" id="{3C0D6B31-8A97-3175-041B-CFB3BEBFBB3B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63855" y="2450099"/>
                  <a:ext cx="2970658" cy="261985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name="PassField" r:id="rId3" imgW="2971800" imgH="266760"/>
        </mc:Choice>
        <mc:Fallback>
          <p:control name="PassField" r:id="rId3" imgW="2971800" imgH="266760">
            <p:pic>
              <p:nvPicPr>
                <p:cNvPr id="5" name="PassField">
                  <a:extLst>
                    <a:ext uri="{FF2B5EF4-FFF2-40B4-BE49-F238E27FC236}">
                      <a16:creationId xmlns:a16="http://schemas.microsoft.com/office/drawing/2014/main" id="{44015DA0-DB47-246D-031E-4B2A80A90723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63854" y="3173182"/>
                  <a:ext cx="2970660" cy="261985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name="ConfirmPassField" r:id="rId4" imgW="2971800" imgH="266760"/>
        </mc:Choice>
        <mc:Fallback>
          <p:control name="ConfirmPassField" r:id="rId4" imgW="2971800" imgH="266760">
            <p:pic>
              <p:nvPicPr>
                <p:cNvPr id="6" name="ConfirmPassField">
                  <a:extLst>
                    <a:ext uri="{FF2B5EF4-FFF2-40B4-BE49-F238E27FC236}">
                      <a16:creationId xmlns:a16="http://schemas.microsoft.com/office/drawing/2014/main" id="{D4A33111-1343-06A5-6F4D-9703FE17AF22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63854" y="3860289"/>
                  <a:ext cx="2970660" cy="261985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4257930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iterate type="lt">
                                    <p:tmPct val="2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 name="Slide20">
    <p:bg>
      <p:bgPr>
        <a:gradFill>
          <a:gsLst>
            <a:gs pos="100000">
              <a:srgbClr val="003192"/>
            </a:gs>
            <a:gs pos="32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ootText">
            <a:extLst>
              <a:ext uri="{FF2B5EF4-FFF2-40B4-BE49-F238E27FC236}">
                <a16:creationId xmlns:a16="http://schemas.microsoft.com/office/drawing/2014/main" id="{81C7E71D-45D6-4A55-30F7-5E44DA3160B1}"/>
              </a:ext>
            </a:extLst>
          </p:cNvPr>
          <p:cNvSpPr txBox="1"/>
          <p:nvPr/>
        </p:nvSpPr>
        <p:spPr>
          <a:xfrm>
            <a:off x="0" y="4581713"/>
            <a:ext cx="12192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 sz="2030" dirty="0">
                <a:latin typeface="+mj-lt"/>
              </a:rPr>
              <a:t>Hibernating…</a:t>
            </a:r>
            <a:endParaRPr lang="en-US" sz="2030" dirty="0">
              <a:latin typeface="+mj-lt"/>
            </a:endParaRPr>
          </a:p>
        </p:txBody>
      </p:sp>
      <p:sp>
        <p:nvSpPr>
          <p:cNvPr id="5" name="Bootlogo">
            <a:extLst>
              <a:ext uri="{FF2B5EF4-FFF2-40B4-BE49-F238E27FC236}">
                <a16:creationId xmlns:a16="http://schemas.microsoft.com/office/drawing/2014/main" id="{264EA169-55E1-CCFA-3BA1-6C11FDAEC86A}"/>
              </a:ext>
            </a:extLst>
          </p:cNvPr>
          <p:cNvSpPr/>
          <p:nvPr/>
        </p:nvSpPr>
        <p:spPr>
          <a:xfrm>
            <a:off x="4906295" y="1839409"/>
            <a:ext cx="2379408" cy="2473332"/>
          </a:xfrm>
          <a:custGeom>
            <a:avLst/>
            <a:gdLst>
              <a:gd name="connsiteX0" fmla="*/ 1504848 w 2079912"/>
              <a:gd name="connsiteY0" fmla="*/ 1260317 h 2162014"/>
              <a:gd name="connsiteX1" fmla="*/ 1513320 w 2079912"/>
              <a:gd name="connsiteY1" fmla="*/ 1544584 h 2162014"/>
              <a:gd name="connsiteX2" fmla="*/ 1233771 w 2079912"/>
              <a:gd name="connsiteY2" fmla="*/ 1542094 h 2162014"/>
              <a:gd name="connsiteX3" fmla="*/ 1780465 w 2079912"/>
              <a:gd name="connsiteY3" fmla="*/ 769740 h 2162014"/>
              <a:gd name="connsiteX4" fmla="*/ 2079912 w 2079912"/>
              <a:gd name="connsiteY4" fmla="*/ 1081007 h 2162014"/>
              <a:gd name="connsiteX5" fmla="*/ 1798462 w 2079912"/>
              <a:gd name="connsiteY5" fmla="*/ 1373566 h 2162014"/>
              <a:gd name="connsiteX6" fmla="*/ 718264 w 2079912"/>
              <a:gd name="connsiteY6" fmla="*/ 1827623 h 2162014"/>
              <a:gd name="connsiteX7" fmla="*/ 1356181 w 2079912"/>
              <a:gd name="connsiteY7" fmla="*/ 1833306 h 2162014"/>
              <a:gd name="connsiteX8" fmla="*/ 1039956 w 2079912"/>
              <a:gd name="connsiteY8" fmla="*/ 2162014 h 2162014"/>
              <a:gd name="connsiteX9" fmla="*/ 1237122 w 2079912"/>
              <a:gd name="connsiteY9" fmla="*/ 623403 h 2162014"/>
              <a:gd name="connsiteX10" fmla="*/ 1485931 w 2079912"/>
              <a:gd name="connsiteY10" fmla="*/ 625620 h 2162014"/>
              <a:gd name="connsiteX11" fmla="*/ 1493818 w 2079912"/>
              <a:gd name="connsiteY11" fmla="*/ 890231 h 2162014"/>
              <a:gd name="connsiteX12" fmla="*/ 586098 w 2079912"/>
              <a:gd name="connsiteY12" fmla="*/ 1271786 h 2162014"/>
              <a:gd name="connsiteX13" fmla="*/ 842790 w 2079912"/>
              <a:gd name="connsiteY13" fmla="*/ 1538611 h 2162014"/>
              <a:gd name="connsiteX14" fmla="*/ 593984 w 2079912"/>
              <a:gd name="connsiteY14" fmla="*/ 1536394 h 2162014"/>
              <a:gd name="connsiteX15" fmla="*/ 566594 w 2079912"/>
              <a:gd name="connsiteY15" fmla="*/ 617430 h 2162014"/>
              <a:gd name="connsiteX16" fmla="*/ 846141 w 2079912"/>
              <a:gd name="connsiteY16" fmla="*/ 619920 h 2162014"/>
              <a:gd name="connsiteX17" fmla="*/ 575067 w 2079912"/>
              <a:gd name="connsiteY17" fmla="*/ 901694 h 2162014"/>
              <a:gd name="connsiteX18" fmla="*/ 281452 w 2079912"/>
              <a:gd name="connsiteY18" fmla="*/ 788445 h 2162014"/>
              <a:gd name="connsiteX19" fmla="*/ 299450 w 2079912"/>
              <a:gd name="connsiteY19" fmla="*/ 1392277 h 2162014"/>
              <a:gd name="connsiteX20" fmla="*/ 0 w 2079912"/>
              <a:gd name="connsiteY20" fmla="*/ 1081007 h 2162014"/>
              <a:gd name="connsiteX21" fmla="*/ 1039956 w 2079912"/>
              <a:gd name="connsiteY21" fmla="*/ 0 h 2162014"/>
              <a:gd name="connsiteX22" fmla="*/ 1361648 w 2079912"/>
              <a:gd name="connsiteY22" fmla="*/ 334391 h 2162014"/>
              <a:gd name="connsiteX23" fmla="*/ 723731 w 2079912"/>
              <a:gd name="connsiteY23" fmla="*/ 328708 h 2162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079912" h="2162014">
                <a:moveTo>
                  <a:pt x="1504848" y="1260317"/>
                </a:moveTo>
                <a:lnTo>
                  <a:pt x="1513320" y="1544584"/>
                </a:lnTo>
                <a:lnTo>
                  <a:pt x="1233771" y="1542094"/>
                </a:lnTo>
                <a:close/>
                <a:moveTo>
                  <a:pt x="1780465" y="769740"/>
                </a:moveTo>
                <a:lnTo>
                  <a:pt x="2079912" y="1081007"/>
                </a:lnTo>
                <a:lnTo>
                  <a:pt x="1798462" y="1373566"/>
                </a:lnTo>
                <a:close/>
                <a:moveTo>
                  <a:pt x="718264" y="1827623"/>
                </a:moveTo>
                <a:lnTo>
                  <a:pt x="1356181" y="1833306"/>
                </a:lnTo>
                <a:lnTo>
                  <a:pt x="1039956" y="2162014"/>
                </a:lnTo>
                <a:close/>
                <a:moveTo>
                  <a:pt x="1237122" y="623403"/>
                </a:moveTo>
                <a:lnTo>
                  <a:pt x="1485931" y="625620"/>
                </a:lnTo>
                <a:lnTo>
                  <a:pt x="1493818" y="890231"/>
                </a:lnTo>
                <a:close/>
                <a:moveTo>
                  <a:pt x="586098" y="1271786"/>
                </a:moveTo>
                <a:lnTo>
                  <a:pt x="842790" y="1538611"/>
                </a:lnTo>
                <a:lnTo>
                  <a:pt x="593984" y="1536394"/>
                </a:lnTo>
                <a:close/>
                <a:moveTo>
                  <a:pt x="566594" y="617430"/>
                </a:moveTo>
                <a:lnTo>
                  <a:pt x="846141" y="619920"/>
                </a:lnTo>
                <a:lnTo>
                  <a:pt x="575067" y="901694"/>
                </a:lnTo>
                <a:close/>
                <a:moveTo>
                  <a:pt x="281452" y="788445"/>
                </a:moveTo>
                <a:lnTo>
                  <a:pt x="299450" y="1392277"/>
                </a:lnTo>
                <a:lnTo>
                  <a:pt x="0" y="1081007"/>
                </a:lnTo>
                <a:close/>
                <a:moveTo>
                  <a:pt x="1039956" y="0"/>
                </a:moveTo>
                <a:lnTo>
                  <a:pt x="1361648" y="334391"/>
                </a:lnTo>
                <a:lnTo>
                  <a:pt x="723731" y="328708"/>
                </a:lnTo>
                <a:close/>
              </a:path>
            </a:pathLst>
          </a:custGeom>
          <a:gradFill flip="none" rotWithShape="1">
            <a:gsLst>
              <a:gs pos="100000">
                <a:srgbClr val="FF0000"/>
              </a:gs>
              <a:gs pos="0">
                <a:schemeClr val="accent4"/>
              </a:gs>
            </a:gsLst>
            <a:lin ang="13500000" scaled="1"/>
            <a:tileRect/>
          </a:gradFill>
          <a:ln>
            <a:noFill/>
          </a:ln>
          <a:scene3d>
            <a:camera prst="orthographicFront">
              <a:rot lat="0" lon="6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t-EE" dirty="0"/>
          </a:p>
        </p:txBody>
      </p:sp>
    </p:spTree>
    <p:controls>
      <mc:AlternateContent xmlns:mc="http://schemas.openxmlformats.org/markup-compatibility/2006">
        <mc:Choice xmlns:v="urn:schemas-microsoft-com:vml" Requires="v">
          <p:control name="Label1" r:id="rId1" imgW="914400" imgH="914400"/>
        </mc:Choice>
        <mc:Fallback>
          <p:control name="Label1" r:id="rId1" imgW="914400" imgH="914400">
            <p:pic>
              <p:nvPicPr>
                <p:cNvPr id="3" name="Label1" hidden="1">
                  <a:extLst>
                    <a:ext uri="{FF2B5EF4-FFF2-40B4-BE49-F238E27FC236}">
                      <a16:creationId xmlns:a16="http://schemas.microsoft.com/office/drawing/2014/main" id="{82ED03E8-289A-1183-CF63-05084B513422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-636588" y="2779713"/>
                  <a:ext cx="914401" cy="914400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3921930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" hidden="1">
            <a:extLst>
              <a:ext uri="{FF2B5EF4-FFF2-40B4-BE49-F238E27FC236}">
                <a16:creationId xmlns:a16="http://schemas.microsoft.com/office/drawing/2014/main" id="{A1704654-41D8-1862-6D46-E36C91E717C8}"/>
              </a:ext>
            </a:extLst>
          </p:cNvPr>
          <p:cNvSpPr txBox="1"/>
          <p:nvPr/>
        </p:nvSpPr>
        <p:spPr>
          <a:xfrm>
            <a:off x="0" y="0"/>
            <a:ext cx="0" cy="341632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t-EE" dirty="0"/>
              <a:t>Hello, world!</a:t>
            </a:r>
          </a:p>
        </p:txBody>
      </p:sp>
      <p:sp>
        <p:nvSpPr>
          <p:cNvPr id="3" name="title" hidden="1">
            <a:extLst>
              <a:ext uri="{FF2B5EF4-FFF2-40B4-BE49-F238E27FC236}">
                <a16:creationId xmlns:a16="http://schemas.microsoft.com/office/drawing/2014/main" id="{E0F98E00-85D4-F1B7-B519-824A80D14757}"/>
              </a:ext>
            </a:extLst>
          </p:cNvPr>
          <p:cNvSpPr txBox="1"/>
          <p:nvPr/>
        </p:nvSpPr>
        <p:spPr>
          <a:xfrm>
            <a:off x="0" y="0"/>
            <a:ext cx="0" cy="2031325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t-EE"/>
              <a:t>fuck off</a:t>
            </a:r>
          </a:p>
        </p:txBody>
      </p:sp>
      <p:sp>
        <p:nvSpPr>
          <p:cNvPr id="5" name="override" hidden="1">
            <a:extLst>
              <a:ext uri="{FF2B5EF4-FFF2-40B4-BE49-F238E27FC236}">
                <a16:creationId xmlns:a16="http://schemas.microsoft.com/office/drawing/2014/main" id="{1EA0FA28-C15A-7BE1-1A25-EBDF939D7A09}"/>
              </a:ext>
            </a:extLst>
          </p:cNvPr>
          <p:cNvSpPr txBox="1"/>
          <p:nvPr/>
        </p:nvSpPr>
        <p:spPr>
          <a:xfrm>
            <a:off x="0" y="0"/>
            <a:ext cx="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20" name="LaucnhDir" hidden="1">
            <a:extLst>
              <a:ext uri="{FF2B5EF4-FFF2-40B4-BE49-F238E27FC236}">
                <a16:creationId xmlns:a16="http://schemas.microsoft.com/office/drawing/2014/main" id="{976AACB1-6921-524C-DD32-37A2DE552CB0}"/>
              </a:ext>
            </a:extLst>
          </p:cNvPr>
          <p:cNvSpPr txBox="1"/>
          <p:nvPr/>
        </p:nvSpPr>
        <p:spPr>
          <a:xfrm>
            <a:off x="0" y="0"/>
            <a:ext cx="0" cy="92333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t-EE"/>
              <a:t>C:\</a:t>
            </a:r>
          </a:p>
        </p:txBody>
      </p:sp>
      <p:sp>
        <p:nvSpPr>
          <p:cNvPr id="267" name="ShowBuild" hidden="1">
            <a:extLst>
              <a:ext uri="{FF2B5EF4-FFF2-40B4-BE49-F238E27FC236}">
                <a16:creationId xmlns:a16="http://schemas.microsoft.com/office/drawing/2014/main" id="{43A71F6C-261F-E4B0-EB67-7327A31EB9E8}"/>
              </a:ext>
            </a:extLst>
          </p:cNvPr>
          <p:cNvSpPr txBox="1"/>
          <p:nvPr/>
        </p:nvSpPr>
        <p:spPr>
          <a:xfrm>
            <a:off x="0" y="0"/>
            <a:ext cx="0" cy="120032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t-EE"/>
              <a:t>True</a:t>
            </a:r>
          </a:p>
        </p:txBody>
      </p:sp>
      <p:sp>
        <p:nvSpPr>
          <p:cNvPr id="22" name="EnforceUserspaceExceptions" hidden="1">
            <a:extLst>
              <a:ext uri="{FF2B5EF4-FFF2-40B4-BE49-F238E27FC236}">
                <a16:creationId xmlns:a16="http://schemas.microsoft.com/office/drawing/2014/main" id="{7E37DD7C-C871-5CB0-9AF9-7AC1B4133A11}"/>
              </a:ext>
            </a:extLst>
          </p:cNvPr>
          <p:cNvSpPr txBox="1"/>
          <p:nvPr/>
        </p:nvSpPr>
        <p:spPr>
          <a:xfrm>
            <a:off x="0" y="0"/>
            <a:ext cx="0" cy="1477328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t-EE"/>
              <a:t>False</a:t>
            </a:r>
          </a:p>
        </p:txBody>
      </p:sp>
      <p:sp>
        <p:nvSpPr>
          <p:cNvPr id="10" name="MsgID" hidden="1">
            <a:extLst>
              <a:ext uri="{FF2B5EF4-FFF2-40B4-BE49-F238E27FC236}">
                <a16:creationId xmlns:a16="http://schemas.microsoft.com/office/drawing/2014/main" id="{EEF28D31-B190-734E-B7B9-38D8BC96D2BA}"/>
              </a:ext>
            </a:extLst>
          </p:cNvPr>
          <p:cNvSpPr txBox="1"/>
          <p:nvPr/>
        </p:nvSpPr>
        <p:spPr>
          <a:xfrm>
            <a:off x="0" y="0"/>
            <a:ext cx="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t-EE"/>
              <a:t>2</a:t>
            </a:r>
          </a:p>
        </p:txBody>
      </p:sp>
      <p:sp>
        <p:nvSpPr>
          <p:cNvPr id="55" name="ForceTerminationOfSystemProcesses" hidden="1">
            <a:extLst>
              <a:ext uri="{FF2B5EF4-FFF2-40B4-BE49-F238E27FC236}">
                <a16:creationId xmlns:a16="http://schemas.microsoft.com/office/drawing/2014/main" id="{1A63B43F-F4BF-5751-895E-097A54D69151}"/>
              </a:ext>
            </a:extLst>
          </p:cNvPr>
          <p:cNvSpPr txBox="1"/>
          <p:nvPr/>
        </p:nvSpPr>
        <p:spPr>
          <a:xfrm>
            <a:off x="0" y="0"/>
            <a:ext cx="0" cy="120032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t-EE"/>
              <a:t>True</a:t>
            </a:r>
          </a:p>
        </p:txBody>
      </p:sp>
    </p:spTree>
    <p:controls>
      <mc:AlternateContent xmlns:mc="http://schemas.openxmlformats.org/markup-compatibility/2006">
        <mc:Choice xmlns:v="urn:schemas-microsoft-com:vml" Requires="v">
          <p:control name="Label1" r:id="rId1" imgW="152280" imgH="123840"/>
        </mc:Choice>
        <mc:Fallback>
          <p:control name="Label1" r:id="rId1" imgW="152280" imgH="123840">
            <p:pic>
              <p:nvPicPr>
                <p:cNvPr id="14" name="Label1" hidden="1">
                  <a:extLst>
                    <a:ext uri="{FF2B5EF4-FFF2-40B4-BE49-F238E27FC236}">
                      <a16:creationId xmlns:a16="http://schemas.microsoft.com/office/drawing/2014/main" id="{7F039A44-19D7-CC92-7F82-756567DCBFF9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0" y="0"/>
                  <a:ext cx="154876" cy="128016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5251313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 name="Slide22">
    <p:bg>
      <p:bgPr>
        <a:gradFill flip="none" rotWithShape="1">
          <a:gsLst>
            <a:gs pos="0">
              <a:srgbClr val="2F2FFF"/>
            </a:gs>
            <a:gs pos="100000">
              <a:srgbClr val="030082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own">
            <a:extLst>
              <a:ext uri="{FF2B5EF4-FFF2-40B4-BE49-F238E27FC236}">
                <a16:creationId xmlns:a16="http://schemas.microsoft.com/office/drawing/2014/main" id="{9B11AC60-A4F3-9E18-2149-AD9BCDD05447}"/>
              </a:ext>
            </a:extLst>
          </p:cNvPr>
          <p:cNvSpPr txBox="1"/>
          <p:nvPr/>
        </p:nvSpPr>
        <p:spPr>
          <a:xfrm>
            <a:off x="2308411" y="1334348"/>
            <a:ext cx="7575178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 sz="11500" dirty="0">
                <a:ln w="3175">
                  <a:solidFill>
                    <a:schemeClr val="tx1"/>
                  </a:solidFill>
                </a:ln>
                <a:latin typeface="Candara" panose="020E0502030303020204" pitchFamily="34" charset="0"/>
              </a:rPr>
              <a:t>:(</a:t>
            </a:r>
          </a:p>
        </p:txBody>
      </p:sp>
      <p:sp>
        <p:nvSpPr>
          <p:cNvPr id="5" name="Text">
            <a:extLst>
              <a:ext uri="{FF2B5EF4-FFF2-40B4-BE49-F238E27FC236}">
                <a16:creationId xmlns:a16="http://schemas.microsoft.com/office/drawing/2014/main" id="{4972BA8B-1829-117E-B0C6-FC275140921B}"/>
              </a:ext>
            </a:extLst>
          </p:cNvPr>
          <p:cNvSpPr txBox="1"/>
          <p:nvPr/>
        </p:nvSpPr>
        <p:spPr>
          <a:xfrm>
            <a:off x="2308411" y="3381062"/>
            <a:ext cx="75751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andara" panose="020E0502030303020204" pitchFamily="34" charset="0"/>
              </a:rPr>
              <a:t>Well, this is embarrassing!</a:t>
            </a:r>
          </a:p>
          <a:p>
            <a:pPr algn="ctr"/>
            <a:endParaRPr lang="et-EE" sz="600" dirty="0">
              <a:latin typeface="Candara" panose="020E0502030303020204" pitchFamily="34" charset="0"/>
            </a:endParaRPr>
          </a:p>
          <a:p>
            <a:pPr algn="ctr"/>
            <a:r>
              <a:rPr lang="et-EE" sz="1400" dirty="0">
                <a:latin typeface="Candara" panose="020E0502030303020204" pitchFamily="34" charset="0"/>
              </a:rPr>
              <a:t>Sunlight OS </a:t>
            </a:r>
            <a:r>
              <a:rPr lang="en-US" sz="1400" dirty="0">
                <a:latin typeface="Candara" panose="020E0502030303020204" pitchFamily="34" charset="0"/>
              </a:rPr>
              <a:t>has run into a problem and needs to restart. Please wait, while we save settings and then restart for you…</a:t>
            </a:r>
          </a:p>
        </p:txBody>
      </p:sp>
      <p:sp>
        <p:nvSpPr>
          <p:cNvPr id="6" name="Details">
            <a:extLst>
              <a:ext uri="{FF2B5EF4-FFF2-40B4-BE49-F238E27FC236}">
                <a16:creationId xmlns:a16="http://schemas.microsoft.com/office/drawing/2014/main" id="{B0D18F07-4C6C-6843-FC7A-902841A153D6}"/>
              </a:ext>
            </a:extLst>
          </p:cNvPr>
          <p:cNvSpPr txBox="1"/>
          <p:nvPr/>
        </p:nvSpPr>
        <p:spPr>
          <a:xfrm>
            <a:off x="2308411" y="4396725"/>
            <a:ext cx="75751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>
                <a:latin typeface="Candara" panose="020E0502030303020204" pitchFamily="34" charset="0"/>
              </a:rPr>
              <a:t> </a:t>
            </a:r>
            <a:endParaRPr lang="en-US" sz="1400" dirty="0">
              <a:latin typeface="Candara" panose="020E0502030303020204" pitchFamily="34" charset="0"/>
            </a:endParaRPr>
          </a:p>
        </p:txBody>
      </p:sp>
      <p:pic>
        <p:nvPicPr>
          <p:cNvPr id="3" name="Pilt 2" descr="Pilt, millel on kujutatud must, pimedus&#10;&#10;Kirjeldus on genereeritud automaatselt">
            <a:extLst>
              <a:ext uri="{FF2B5EF4-FFF2-40B4-BE49-F238E27FC236}">
                <a16:creationId xmlns:a16="http://schemas.microsoft.com/office/drawing/2014/main" id="{8A8D5B4D-2A2A-2801-9EE9-9B8A58E2691E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8629" y="4796835"/>
            <a:ext cx="954742" cy="954742"/>
          </a:xfrm>
          <a:prstGeom prst="rect">
            <a:avLst/>
          </a:prstGeom>
        </p:spPr>
      </p:pic>
      <p:sp>
        <p:nvSpPr>
          <p:cNvPr id="2" name="Ristkülik 1">
            <a:extLst>
              <a:ext uri="{FF2B5EF4-FFF2-40B4-BE49-F238E27FC236}">
                <a16:creationId xmlns:a16="http://schemas.microsoft.com/office/drawing/2014/main" id="{1A8E3B86-7F8B-FEF9-C016-DFE8D675A907}"/>
              </a:ext>
            </a:extLst>
          </p:cNvPr>
          <p:cNvSpPr/>
          <p:nvPr/>
        </p:nvSpPr>
        <p:spPr>
          <a:xfrm flipV="1">
            <a:off x="-738" y="0"/>
            <a:ext cx="12192000" cy="6858000"/>
          </a:xfrm>
          <a:prstGeom prst="rect">
            <a:avLst/>
          </a:prstGeom>
          <a:solidFill>
            <a:srgbClr val="000000">
              <a:alpha val="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Title">
            <a:extLst>
              <a:ext uri="{FF2B5EF4-FFF2-40B4-BE49-F238E27FC236}">
                <a16:creationId xmlns:a16="http://schemas.microsoft.com/office/drawing/2014/main" id="{8AB4AFDE-5C95-2E3A-93C1-6FA35B5FCBEC}"/>
              </a:ext>
            </a:extLst>
          </p:cNvPr>
          <p:cNvSpPr txBox="1"/>
          <p:nvPr/>
        </p:nvSpPr>
        <p:spPr>
          <a:xfrm>
            <a:off x="0" y="-369332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 dirty="0">
                <a:solidFill>
                  <a:sysClr val="windowText" lastClr="000000"/>
                </a:solidFill>
                <a:latin typeface="Candara" panose="020E0502030303020204" pitchFamily="34" charset="0"/>
              </a:rPr>
              <a:t>Panic screen</a:t>
            </a:r>
          </a:p>
        </p:txBody>
      </p:sp>
      <p:sp>
        <p:nvSpPr>
          <p:cNvPr id="9" name="Exception">
            <a:extLst>
              <a:ext uri="{FF2B5EF4-FFF2-40B4-BE49-F238E27FC236}">
                <a16:creationId xmlns:a16="http://schemas.microsoft.com/office/drawing/2014/main" id="{979A1C90-0B20-E7FF-23AF-55E1BD7A88F0}"/>
              </a:ext>
            </a:extLst>
          </p:cNvPr>
          <p:cNvSpPr txBox="1"/>
          <p:nvPr/>
        </p:nvSpPr>
        <p:spPr>
          <a:xfrm>
            <a:off x="0" y="0"/>
            <a:ext cx="12191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latin typeface="Consolas" panose="020B0609020204030204" pitchFamily="49" charset="0"/>
                <a:cs typeface="Courier New" panose="02070309020205020404" pitchFamily="49" charset="0"/>
              </a:rPr>
              <a:t>Source: OrangePath</a:t>
            </a:r>
          </a:p>
          <a:p>
            <a:r>
              <a:rPr lang="en-US" sz="900">
                <a:latin typeface="Consolas" panose="020B0609020204030204" pitchFamily="49" charset="0"/>
                <a:cs typeface="Courier New" panose="02070309020205020404" pitchFamily="49" charset="0"/>
              </a:rPr>
              <a:t>Description: The specified value is out of range.</a:t>
            </a:r>
            <a:endParaRPr lang="et-EE" sz="900" dirty="0">
              <a:latin typeface="Consolas" panose="020B0609020204030204" pitchFamily="49" charset="0"/>
              <a:cs typeface="Courier New" panose="02070309020205020404" pitchFamily="49" charset="0"/>
            </a:endParaRPr>
          </a:p>
        </p:txBody>
      </p:sp>
    </p:spTree>
    <p:controls>
      <mc:AlternateContent xmlns:mc="http://schemas.openxmlformats.org/markup-compatibility/2006">
        <mc:Choice xmlns:v="urn:schemas-microsoft-com:vml" Requires="v">
          <p:control name="HelperLabel" r:id="rId1" imgW="914400" imgH="914400"/>
        </mc:Choice>
        <mc:Fallback>
          <p:control name="HelperLabel" r:id="rId1" imgW="914400" imgH="914400">
            <p:pic>
              <p:nvPicPr>
                <p:cNvPr id="8" name="HelperLabel">
                  <a:extLst>
                    <a:ext uri="{FF2B5EF4-FFF2-40B4-BE49-F238E27FC236}">
                      <a16:creationId xmlns:a16="http://schemas.microsoft.com/office/drawing/2014/main" id="{1DFA7095-F670-7C9B-3145-D670CB474F56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0" y="0"/>
                  <a:ext cx="0" cy="0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3403683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>
        <p14:flash/>
        <p:sndAc>
          <p:stSnd>
            <p:snd r:embed="rId3" name="wind.wav"/>
          </p:stSnd>
        </p:sndAc>
      </p:transition>
    </mc:Choice>
    <mc:Fallback xmlns="">
      <p:transition spd="slow" advClick="0">
        <p:fade/>
        <p:sndAc>
          <p:stSnd>
            <p:snd r:embed="rId7" name="wind.wav"/>
          </p:stSnd>
        </p:sndAc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AppCalc:Properties" hidden="1">
            <a:extLst>
              <a:ext uri="{FF2B5EF4-FFF2-40B4-BE49-F238E27FC236}">
                <a16:creationId xmlns:a16="http://schemas.microsoft.com/office/drawing/2014/main" id="{6733F8A2-7AE6-A479-8617-86BB2FFA0D0D}"/>
              </a:ext>
            </a:extLst>
          </p:cNvPr>
          <p:cNvSpPr txBox="1"/>
          <p:nvPr/>
        </p:nvSpPr>
        <p:spPr>
          <a:xfrm>
            <a:off x="206188" y="2645446"/>
            <a:ext cx="2689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dirty="0"/>
              <a:t>Everyone:Calculator</a:t>
            </a:r>
          </a:p>
        </p:txBody>
      </p:sp>
      <p:sp>
        <p:nvSpPr>
          <p:cNvPr id="338" name="AppSettings:Properties" hidden="1">
            <a:extLst>
              <a:ext uri="{FF2B5EF4-FFF2-40B4-BE49-F238E27FC236}">
                <a16:creationId xmlns:a16="http://schemas.microsoft.com/office/drawing/2014/main" id="{C8AD81D6-7865-EB4F-DB6F-442DFF046623}"/>
              </a:ext>
            </a:extLst>
          </p:cNvPr>
          <p:cNvSpPr txBox="1"/>
          <p:nvPr/>
        </p:nvSpPr>
        <p:spPr>
          <a:xfrm>
            <a:off x="214809" y="5458598"/>
            <a:ext cx="2689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dirty="0" err="1"/>
              <a:t>Administrators:Settings</a:t>
            </a:r>
            <a:endParaRPr lang="et-EE" dirty="0"/>
          </a:p>
        </p:txBody>
      </p:sp>
      <p:sp>
        <p:nvSpPr>
          <p:cNvPr id="343" name="AppTaskmgr:Properties" hidden="1">
            <a:extLst>
              <a:ext uri="{FF2B5EF4-FFF2-40B4-BE49-F238E27FC236}">
                <a16:creationId xmlns:a16="http://schemas.microsoft.com/office/drawing/2014/main" id="{BFB0CCC6-AD6E-9FC4-CA9C-207A19772794}"/>
              </a:ext>
            </a:extLst>
          </p:cNvPr>
          <p:cNvSpPr txBox="1"/>
          <p:nvPr/>
        </p:nvSpPr>
        <p:spPr>
          <a:xfrm>
            <a:off x="2884877" y="1188320"/>
            <a:ext cx="2689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dirty="0"/>
              <a:t>Everyone:Task Manager</a:t>
            </a:r>
          </a:p>
        </p:txBody>
      </p:sp>
      <p:sp>
        <p:nvSpPr>
          <p:cNvPr id="348" name="AppGuess:Properties" hidden="1">
            <a:extLst>
              <a:ext uri="{FF2B5EF4-FFF2-40B4-BE49-F238E27FC236}">
                <a16:creationId xmlns:a16="http://schemas.microsoft.com/office/drawing/2014/main" id="{219A8977-354F-A43B-8D99-32914DB4E46D}"/>
              </a:ext>
            </a:extLst>
          </p:cNvPr>
          <p:cNvSpPr txBox="1"/>
          <p:nvPr/>
        </p:nvSpPr>
        <p:spPr>
          <a:xfrm>
            <a:off x="2905832" y="4221712"/>
            <a:ext cx="3190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dirty="0"/>
              <a:t>Everyone:Guess the number</a:t>
            </a:r>
          </a:p>
        </p:txBody>
      </p:sp>
      <p:sp>
        <p:nvSpPr>
          <p:cNvPr id="352" name="AppPaint:Properties" hidden="1">
            <a:extLst>
              <a:ext uri="{FF2B5EF4-FFF2-40B4-BE49-F238E27FC236}">
                <a16:creationId xmlns:a16="http://schemas.microsoft.com/office/drawing/2014/main" id="{6284B5D8-EFAF-9599-B3B3-390C77F74980}"/>
              </a:ext>
            </a:extLst>
          </p:cNvPr>
          <p:cNvSpPr txBox="1"/>
          <p:nvPr/>
        </p:nvSpPr>
        <p:spPr>
          <a:xfrm>
            <a:off x="2949919" y="5643264"/>
            <a:ext cx="3190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dirty="0"/>
              <a:t>Everyone:Pixel Paint</a:t>
            </a:r>
          </a:p>
        </p:txBody>
      </p:sp>
      <p:sp>
        <p:nvSpPr>
          <p:cNvPr id="361" name="AppNotes:Properties" hidden="1">
            <a:extLst>
              <a:ext uri="{FF2B5EF4-FFF2-40B4-BE49-F238E27FC236}">
                <a16:creationId xmlns:a16="http://schemas.microsoft.com/office/drawing/2014/main" id="{8E0CE82B-E65E-C388-B197-74FFCDCD0EA8}"/>
              </a:ext>
            </a:extLst>
          </p:cNvPr>
          <p:cNvSpPr txBox="1"/>
          <p:nvPr/>
        </p:nvSpPr>
        <p:spPr>
          <a:xfrm>
            <a:off x="5422337" y="1200263"/>
            <a:ext cx="2689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dirty="0" err="1"/>
              <a:t>Everyone:Notepad</a:t>
            </a:r>
            <a:endParaRPr lang="et-EE" dirty="0"/>
          </a:p>
        </p:txBody>
      </p:sp>
      <p:sp>
        <p:nvSpPr>
          <p:cNvPr id="365" name="AppPresentator:Properties" hidden="1">
            <a:extLst>
              <a:ext uri="{FF2B5EF4-FFF2-40B4-BE49-F238E27FC236}">
                <a16:creationId xmlns:a16="http://schemas.microsoft.com/office/drawing/2014/main" id="{E240BE6C-CBBB-37D3-D4FA-2CDB8C1AA11C}"/>
              </a:ext>
            </a:extLst>
          </p:cNvPr>
          <p:cNvSpPr txBox="1"/>
          <p:nvPr/>
        </p:nvSpPr>
        <p:spPr>
          <a:xfrm>
            <a:off x="189115" y="1225354"/>
            <a:ext cx="2689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dirty="0" err="1"/>
              <a:t>Everyone:Presentator</a:t>
            </a:r>
            <a:endParaRPr lang="et-EE" dirty="0"/>
          </a:p>
        </p:txBody>
      </p:sp>
      <p:grpSp>
        <p:nvGrpSpPr>
          <p:cNvPr id="370" name="AppFiles:Icon" hidden="1">
            <a:extLst>
              <a:ext uri="{FF2B5EF4-FFF2-40B4-BE49-F238E27FC236}">
                <a16:creationId xmlns:a16="http://schemas.microsoft.com/office/drawing/2014/main" id="{B704F4FC-5A59-B81F-A900-3106A595A595}"/>
              </a:ext>
            </a:extLst>
          </p:cNvPr>
          <p:cNvGrpSpPr/>
          <p:nvPr/>
        </p:nvGrpSpPr>
        <p:grpSpPr>
          <a:xfrm>
            <a:off x="405986" y="1730188"/>
            <a:ext cx="752400" cy="753035"/>
            <a:chOff x="405986" y="1730188"/>
            <a:chExt cx="752400" cy="753035"/>
          </a:xfrm>
        </p:grpSpPr>
        <p:sp>
          <p:nvSpPr>
            <p:cNvPr id="371" name="Background">
              <a:hlinkClick r:id="" action="ppaction://macro?name=AppFiles"/>
              <a:extLst>
                <a:ext uri="{FF2B5EF4-FFF2-40B4-BE49-F238E27FC236}">
                  <a16:creationId xmlns:a16="http://schemas.microsoft.com/office/drawing/2014/main" id="{42485FD3-2CBC-BDB3-1970-4B0321C45D86}"/>
                </a:ext>
              </a:extLst>
            </p:cNvPr>
            <p:cNvSpPr/>
            <p:nvPr/>
          </p:nvSpPr>
          <p:spPr>
            <a:xfrm>
              <a:off x="405986" y="1730188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72" name="Rööpkülik 7">
              <a:hlinkClick r:id="" action="ppaction://macro?name=AppFiles"/>
              <a:extLst>
                <a:ext uri="{FF2B5EF4-FFF2-40B4-BE49-F238E27FC236}">
                  <a16:creationId xmlns:a16="http://schemas.microsoft.com/office/drawing/2014/main" id="{1D256592-EA67-06FD-5048-65B60C4ADE59}"/>
                </a:ext>
              </a:extLst>
            </p:cNvPr>
            <p:cNvSpPr/>
            <p:nvPr/>
          </p:nvSpPr>
          <p:spPr>
            <a:xfrm>
              <a:off x="533402" y="1984835"/>
              <a:ext cx="563301" cy="358588"/>
            </a:xfrm>
            <a:prstGeom prst="parallelogram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73" name="Ristkülik 11">
              <a:hlinkClick r:id="" action="ppaction://macro?name=AppFiles"/>
              <a:extLst>
                <a:ext uri="{FF2B5EF4-FFF2-40B4-BE49-F238E27FC236}">
                  <a16:creationId xmlns:a16="http://schemas.microsoft.com/office/drawing/2014/main" id="{BF65B889-E5F4-9890-C5EB-178E55805CD2}"/>
                </a:ext>
              </a:extLst>
            </p:cNvPr>
            <p:cNvSpPr/>
            <p:nvPr/>
          </p:nvSpPr>
          <p:spPr>
            <a:xfrm>
              <a:off x="623190" y="1862131"/>
              <a:ext cx="309475" cy="32385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36000" rtlCol="0" anchor="ctr"/>
            <a:lstStyle/>
            <a:p>
              <a:r>
                <a:rPr lang="et-EE" sz="500" dirty="0">
                  <a:solidFill>
                    <a:schemeClr val="accent6"/>
                  </a:solidFill>
                </a:rPr>
                <a:t>____________  ___</a:t>
              </a:r>
            </a:p>
          </p:txBody>
        </p:sp>
        <p:sp>
          <p:nvSpPr>
            <p:cNvPr id="374" name="Rööpkülik 13">
              <a:hlinkClick r:id="" action="ppaction://macro?name=AppFiles"/>
              <a:extLst>
                <a:ext uri="{FF2B5EF4-FFF2-40B4-BE49-F238E27FC236}">
                  <a16:creationId xmlns:a16="http://schemas.microsoft.com/office/drawing/2014/main" id="{2160C3EC-3B21-DFE4-4EFA-F2748FC58544}"/>
                </a:ext>
              </a:extLst>
            </p:cNvPr>
            <p:cNvSpPr/>
            <p:nvPr/>
          </p:nvSpPr>
          <p:spPr>
            <a:xfrm flipH="1">
              <a:off x="458404" y="2059075"/>
              <a:ext cx="546486" cy="284348"/>
            </a:xfrm>
            <a:prstGeom prst="parallelogram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</p:grpSp>
      <p:sp>
        <p:nvSpPr>
          <p:cNvPr id="573" name="DefaultUname" hidden="1">
            <a:hlinkClick r:id="" action="ppaction://macro?name=PicClick"/>
            <a:extLst>
              <a:ext uri="{FF2B5EF4-FFF2-40B4-BE49-F238E27FC236}">
                <a16:creationId xmlns:a16="http://schemas.microsoft.com/office/drawing/2014/main" id="{3D2541C1-8EA7-08E7-15A7-B196DBE83F2D}"/>
              </a:ext>
            </a:extLst>
          </p:cNvPr>
          <p:cNvSpPr txBox="1"/>
          <p:nvPr/>
        </p:nvSpPr>
        <p:spPr>
          <a:xfrm>
            <a:off x="831127" y="2328672"/>
            <a:ext cx="1076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 sz="1000" dirty="0">
                <a:latin typeface="Candara" panose="020E0502030303020204" pitchFamily="34" charset="0"/>
              </a:rPr>
              <a:t>User</a:t>
            </a:r>
          </a:p>
        </p:txBody>
      </p:sp>
      <p:grpSp>
        <p:nvGrpSpPr>
          <p:cNvPr id="616" name="AppCalc:Icon" hidden="1">
            <a:extLst>
              <a:ext uri="{FF2B5EF4-FFF2-40B4-BE49-F238E27FC236}">
                <a16:creationId xmlns:a16="http://schemas.microsoft.com/office/drawing/2014/main" id="{A8511073-02A2-3C06-3E0C-6914EE89AD9D}"/>
              </a:ext>
            </a:extLst>
          </p:cNvPr>
          <p:cNvGrpSpPr/>
          <p:nvPr/>
        </p:nvGrpSpPr>
        <p:grpSpPr>
          <a:xfrm>
            <a:off x="358588" y="1722081"/>
            <a:ext cx="752400" cy="753035"/>
            <a:chOff x="358588" y="1722081"/>
            <a:chExt cx="752400" cy="753035"/>
          </a:xfrm>
        </p:grpSpPr>
        <p:sp>
          <p:nvSpPr>
            <p:cNvPr id="617" name="Background">
              <a:hlinkClick r:id="" action="ppaction://macro?name=AppCalc"/>
              <a:extLst>
                <a:ext uri="{FF2B5EF4-FFF2-40B4-BE49-F238E27FC236}">
                  <a16:creationId xmlns:a16="http://schemas.microsoft.com/office/drawing/2014/main" id="{16D4BC9A-6FEE-DFE2-4B56-125606384B40}"/>
                </a:ext>
              </a:extLst>
            </p:cNvPr>
            <p:cNvSpPr/>
            <p:nvPr/>
          </p:nvSpPr>
          <p:spPr>
            <a:xfrm>
              <a:off x="358588" y="1722081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18" name="Ristkülik 133">
              <a:hlinkClick r:id="" action="ppaction://macro?name=AppCalc"/>
              <a:extLst>
                <a:ext uri="{FF2B5EF4-FFF2-40B4-BE49-F238E27FC236}">
                  <a16:creationId xmlns:a16="http://schemas.microsoft.com/office/drawing/2014/main" id="{88357BE6-61C3-0BF1-B774-7D010453E573}"/>
                </a:ext>
              </a:extLst>
            </p:cNvPr>
            <p:cNvSpPr/>
            <p:nvPr/>
          </p:nvSpPr>
          <p:spPr>
            <a:xfrm>
              <a:off x="414508" y="1776413"/>
              <a:ext cx="646595" cy="109537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19" name="Ristkülik 134">
              <a:hlinkClick r:id="" action="ppaction://macro?name=AppCalc"/>
              <a:extLst>
                <a:ext uri="{FF2B5EF4-FFF2-40B4-BE49-F238E27FC236}">
                  <a16:creationId xmlns:a16="http://schemas.microsoft.com/office/drawing/2014/main" id="{282703F4-A992-C926-D5A7-C27399F6A886}"/>
                </a:ext>
              </a:extLst>
            </p:cNvPr>
            <p:cNvSpPr/>
            <p:nvPr/>
          </p:nvSpPr>
          <p:spPr>
            <a:xfrm>
              <a:off x="414508" y="1911403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20" name="Ristkülik 135">
              <a:hlinkClick r:id="" action="ppaction://macro?name=AppCalc"/>
              <a:extLst>
                <a:ext uri="{FF2B5EF4-FFF2-40B4-BE49-F238E27FC236}">
                  <a16:creationId xmlns:a16="http://schemas.microsoft.com/office/drawing/2014/main" id="{CD06DE74-EB6C-A9BF-8A59-D987F5C15DA1}"/>
                </a:ext>
              </a:extLst>
            </p:cNvPr>
            <p:cNvSpPr/>
            <p:nvPr/>
          </p:nvSpPr>
          <p:spPr>
            <a:xfrm>
              <a:off x="555002" y="1911402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21" name="Ristkülik 136">
              <a:hlinkClick r:id="" action="ppaction://macro?name=AppCalc"/>
              <a:extLst>
                <a:ext uri="{FF2B5EF4-FFF2-40B4-BE49-F238E27FC236}">
                  <a16:creationId xmlns:a16="http://schemas.microsoft.com/office/drawing/2014/main" id="{2ADB87F9-9580-9B2C-9B7A-9F131C535140}"/>
                </a:ext>
              </a:extLst>
            </p:cNvPr>
            <p:cNvSpPr/>
            <p:nvPr/>
          </p:nvSpPr>
          <p:spPr>
            <a:xfrm>
              <a:off x="692501" y="1911402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22" name="Ristkülik 137">
              <a:hlinkClick r:id="" action="ppaction://macro?name=AppCalc"/>
              <a:extLst>
                <a:ext uri="{FF2B5EF4-FFF2-40B4-BE49-F238E27FC236}">
                  <a16:creationId xmlns:a16="http://schemas.microsoft.com/office/drawing/2014/main" id="{67564254-722C-FA9F-0283-1338FC1F47CE}"/>
                </a:ext>
              </a:extLst>
            </p:cNvPr>
            <p:cNvSpPr/>
            <p:nvPr/>
          </p:nvSpPr>
          <p:spPr>
            <a:xfrm>
              <a:off x="821381" y="1911402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23" name="Ristkülik 138">
              <a:hlinkClick r:id="" action="ppaction://macro?name=AppCalc"/>
              <a:extLst>
                <a:ext uri="{FF2B5EF4-FFF2-40B4-BE49-F238E27FC236}">
                  <a16:creationId xmlns:a16="http://schemas.microsoft.com/office/drawing/2014/main" id="{03808B28-3CC8-8E88-3AF6-91AE6ABB8F74}"/>
                </a:ext>
              </a:extLst>
            </p:cNvPr>
            <p:cNvSpPr/>
            <p:nvPr/>
          </p:nvSpPr>
          <p:spPr>
            <a:xfrm>
              <a:off x="958880" y="1911402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24" name="Ristkülik 139">
              <a:hlinkClick r:id="" action="ppaction://macro?name=AppCalc"/>
              <a:extLst>
                <a:ext uri="{FF2B5EF4-FFF2-40B4-BE49-F238E27FC236}">
                  <a16:creationId xmlns:a16="http://schemas.microsoft.com/office/drawing/2014/main" id="{3A327DD5-06E0-F9C7-8E23-D7FAB4CEAE79}"/>
                </a:ext>
              </a:extLst>
            </p:cNvPr>
            <p:cNvSpPr/>
            <p:nvPr/>
          </p:nvSpPr>
          <p:spPr>
            <a:xfrm>
              <a:off x="414508" y="2046391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25" name="Ristkülik 140">
              <a:hlinkClick r:id="" action="ppaction://macro?name=AppCalc"/>
              <a:extLst>
                <a:ext uri="{FF2B5EF4-FFF2-40B4-BE49-F238E27FC236}">
                  <a16:creationId xmlns:a16="http://schemas.microsoft.com/office/drawing/2014/main" id="{782420D0-9CF2-3DCA-D025-826F59172F12}"/>
                </a:ext>
              </a:extLst>
            </p:cNvPr>
            <p:cNvSpPr/>
            <p:nvPr/>
          </p:nvSpPr>
          <p:spPr>
            <a:xfrm>
              <a:off x="555002" y="2046390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26" name="Ristkülik 141">
              <a:hlinkClick r:id="" action="ppaction://macro?name=AppCalc"/>
              <a:extLst>
                <a:ext uri="{FF2B5EF4-FFF2-40B4-BE49-F238E27FC236}">
                  <a16:creationId xmlns:a16="http://schemas.microsoft.com/office/drawing/2014/main" id="{8CC9D615-BEDD-FFF1-0631-E521434813E6}"/>
                </a:ext>
              </a:extLst>
            </p:cNvPr>
            <p:cNvSpPr/>
            <p:nvPr/>
          </p:nvSpPr>
          <p:spPr>
            <a:xfrm>
              <a:off x="692501" y="2046390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27" name="Ristkülik 142">
              <a:hlinkClick r:id="" action="ppaction://macro?name=AppCalc"/>
              <a:extLst>
                <a:ext uri="{FF2B5EF4-FFF2-40B4-BE49-F238E27FC236}">
                  <a16:creationId xmlns:a16="http://schemas.microsoft.com/office/drawing/2014/main" id="{A14D2B5D-1B3F-17DD-046B-D8009A520DE6}"/>
                </a:ext>
              </a:extLst>
            </p:cNvPr>
            <p:cNvSpPr/>
            <p:nvPr/>
          </p:nvSpPr>
          <p:spPr>
            <a:xfrm>
              <a:off x="821381" y="2046390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28" name="Ristkülik 143">
              <a:hlinkClick r:id="" action="ppaction://macro?name=AppCalc"/>
              <a:extLst>
                <a:ext uri="{FF2B5EF4-FFF2-40B4-BE49-F238E27FC236}">
                  <a16:creationId xmlns:a16="http://schemas.microsoft.com/office/drawing/2014/main" id="{DC508A53-34F4-E502-31D4-D5782ED1321E}"/>
                </a:ext>
              </a:extLst>
            </p:cNvPr>
            <p:cNvSpPr/>
            <p:nvPr/>
          </p:nvSpPr>
          <p:spPr>
            <a:xfrm>
              <a:off x="958880" y="2046390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29" name="Ristkülik 144">
              <a:hlinkClick r:id="" action="ppaction://macro?name=AppCalc"/>
              <a:extLst>
                <a:ext uri="{FF2B5EF4-FFF2-40B4-BE49-F238E27FC236}">
                  <a16:creationId xmlns:a16="http://schemas.microsoft.com/office/drawing/2014/main" id="{2759D0D6-9B1F-C5A0-D274-F3D38E1AEEEF}"/>
                </a:ext>
              </a:extLst>
            </p:cNvPr>
            <p:cNvSpPr/>
            <p:nvPr/>
          </p:nvSpPr>
          <p:spPr>
            <a:xfrm>
              <a:off x="414508" y="2181378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30" name="Ristkülik 145">
              <a:hlinkClick r:id="" action="ppaction://macro?name=AppCalc"/>
              <a:extLst>
                <a:ext uri="{FF2B5EF4-FFF2-40B4-BE49-F238E27FC236}">
                  <a16:creationId xmlns:a16="http://schemas.microsoft.com/office/drawing/2014/main" id="{FB1739A4-70A7-CFBD-D5E8-BF5DD0352E90}"/>
                </a:ext>
              </a:extLst>
            </p:cNvPr>
            <p:cNvSpPr/>
            <p:nvPr/>
          </p:nvSpPr>
          <p:spPr>
            <a:xfrm>
              <a:off x="555002" y="2181377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31" name="Ristkülik 146">
              <a:hlinkClick r:id="" action="ppaction://macro?name=AppCalc"/>
              <a:extLst>
                <a:ext uri="{FF2B5EF4-FFF2-40B4-BE49-F238E27FC236}">
                  <a16:creationId xmlns:a16="http://schemas.microsoft.com/office/drawing/2014/main" id="{A71C3B38-5B64-9471-C7D8-80C17F72A571}"/>
                </a:ext>
              </a:extLst>
            </p:cNvPr>
            <p:cNvSpPr/>
            <p:nvPr/>
          </p:nvSpPr>
          <p:spPr>
            <a:xfrm>
              <a:off x="692501" y="2181377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32" name="Ristkülik 147">
              <a:hlinkClick r:id="" action="ppaction://macro?name=AppCalc"/>
              <a:extLst>
                <a:ext uri="{FF2B5EF4-FFF2-40B4-BE49-F238E27FC236}">
                  <a16:creationId xmlns:a16="http://schemas.microsoft.com/office/drawing/2014/main" id="{E480DC40-506F-5E2D-B64F-03E342477ADB}"/>
                </a:ext>
              </a:extLst>
            </p:cNvPr>
            <p:cNvSpPr/>
            <p:nvPr/>
          </p:nvSpPr>
          <p:spPr>
            <a:xfrm>
              <a:off x="821381" y="2181377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33" name="Ristkülik 148">
              <a:hlinkClick r:id="" action="ppaction://macro?name=AppCalc"/>
              <a:extLst>
                <a:ext uri="{FF2B5EF4-FFF2-40B4-BE49-F238E27FC236}">
                  <a16:creationId xmlns:a16="http://schemas.microsoft.com/office/drawing/2014/main" id="{B8A820AF-99BA-1474-845A-DCF661FA7140}"/>
                </a:ext>
              </a:extLst>
            </p:cNvPr>
            <p:cNvSpPr/>
            <p:nvPr/>
          </p:nvSpPr>
          <p:spPr>
            <a:xfrm>
              <a:off x="958880" y="2181377"/>
              <a:ext cx="102223" cy="24452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34" name="Ristkülik 149">
              <a:hlinkClick r:id="" action="ppaction://macro?name=AppCalc"/>
              <a:extLst>
                <a:ext uri="{FF2B5EF4-FFF2-40B4-BE49-F238E27FC236}">
                  <a16:creationId xmlns:a16="http://schemas.microsoft.com/office/drawing/2014/main" id="{1B9967C3-C34C-139D-0EC1-014F3D4E68F8}"/>
                </a:ext>
              </a:extLst>
            </p:cNvPr>
            <p:cNvSpPr/>
            <p:nvPr/>
          </p:nvSpPr>
          <p:spPr>
            <a:xfrm>
              <a:off x="414508" y="2316364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35" name="Ristkülik 150">
              <a:hlinkClick r:id="" action="ppaction://macro?name=AppCalc"/>
              <a:extLst>
                <a:ext uri="{FF2B5EF4-FFF2-40B4-BE49-F238E27FC236}">
                  <a16:creationId xmlns:a16="http://schemas.microsoft.com/office/drawing/2014/main" id="{937D5571-C1D1-4B7C-B3DE-FC2FD39D1886}"/>
                </a:ext>
              </a:extLst>
            </p:cNvPr>
            <p:cNvSpPr/>
            <p:nvPr/>
          </p:nvSpPr>
          <p:spPr>
            <a:xfrm>
              <a:off x="555002" y="2316363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36" name="Ristkülik 151">
              <a:hlinkClick r:id="" action="ppaction://macro?name=AppCalc"/>
              <a:extLst>
                <a:ext uri="{FF2B5EF4-FFF2-40B4-BE49-F238E27FC236}">
                  <a16:creationId xmlns:a16="http://schemas.microsoft.com/office/drawing/2014/main" id="{B00935E8-5886-8102-1D7D-4DD92C96351F}"/>
                </a:ext>
              </a:extLst>
            </p:cNvPr>
            <p:cNvSpPr/>
            <p:nvPr/>
          </p:nvSpPr>
          <p:spPr>
            <a:xfrm>
              <a:off x="692501" y="2316363"/>
              <a:ext cx="23110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</p:grpSp>
      <p:grpSp>
        <p:nvGrpSpPr>
          <p:cNvPr id="637" name="AppShell:Icon" hidden="1">
            <a:extLst>
              <a:ext uri="{FF2B5EF4-FFF2-40B4-BE49-F238E27FC236}">
                <a16:creationId xmlns:a16="http://schemas.microsoft.com/office/drawing/2014/main" id="{0C752DE4-2A33-89E0-397F-12E7996D7973}"/>
              </a:ext>
            </a:extLst>
          </p:cNvPr>
          <p:cNvGrpSpPr/>
          <p:nvPr/>
        </p:nvGrpSpPr>
        <p:grpSpPr>
          <a:xfrm>
            <a:off x="358588" y="268941"/>
            <a:ext cx="752400" cy="753035"/>
            <a:chOff x="358588" y="268941"/>
            <a:chExt cx="752400" cy="753035"/>
          </a:xfrm>
        </p:grpSpPr>
        <p:sp>
          <p:nvSpPr>
            <p:cNvPr id="638" name="Background">
              <a:hlinkClick r:id="" action="ppaction://macro?name=AppShell"/>
              <a:extLst>
                <a:ext uri="{FF2B5EF4-FFF2-40B4-BE49-F238E27FC236}">
                  <a16:creationId xmlns:a16="http://schemas.microsoft.com/office/drawing/2014/main" id="{05438854-8E76-F755-EC85-2488A92BF1D4}"/>
                </a:ext>
              </a:extLst>
            </p:cNvPr>
            <p:cNvSpPr/>
            <p:nvPr/>
          </p:nvSpPr>
          <p:spPr>
            <a:xfrm>
              <a:off x="358588" y="268941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39" name="TextBox 638">
              <a:hlinkClick r:id="" action="ppaction://macro?name=AppShell"/>
              <a:extLst>
                <a:ext uri="{FF2B5EF4-FFF2-40B4-BE49-F238E27FC236}">
                  <a16:creationId xmlns:a16="http://schemas.microsoft.com/office/drawing/2014/main" id="{7E526EE9-99DD-4179-0B78-5D2277542D0A}"/>
                </a:ext>
              </a:extLst>
            </p:cNvPr>
            <p:cNvSpPr txBox="1"/>
            <p:nvPr/>
          </p:nvSpPr>
          <p:spPr>
            <a:xfrm>
              <a:off x="389964" y="322311"/>
              <a:ext cx="68964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2800" dirty="0">
                  <a:solidFill>
                    <a:schemeClr val="bg1"/>
                  </a:solidFill>
                  <a:latin typeface="Candara" panose="020E0502030303020204" pitchFamily="34" charset="0"/>
                </a:rPr>
                <a:t>&gt;_</a:t>
              </a:r>
            </a:p>
          </p:txBody>
        </p:sp>
      </p:grpSp>
      <p:grpSp>
        <p:nvGrpSpPr>
          <p:cNvPr id="640" name="AppSettings:Icon" hidden="1">
            <a:extLst>
              <a:ext uri="{FF2B5EF4-FFF2-40B4-BE49-F238E27FC236}">
                <a16:creationId xmlns:a16="http://schemas.microsoft.com/office/drawing/2014/main" id="{37E976F1-0332-36EF-FF29-8AD55E1A54DB}"/>
              </a:ext>
            </a:extLst>
          </p:cNvPr>
          <p:cNvGrpSpPr/>
          <p:nvPr/>
        </p:nvGrpSpPr>
        <p:grpSpPr>
          <a:xfrm>
            <a:off x="367209" y="4535233"/>
            <a:ext cx="752400" cy="753035"/>
            <a:chOff x="367209" y="4535233"/>
            <a:chExt cx="752400" cy="753035"/>
          </a:xfrm>
        </p:grpSpPr>
        <p:sp>
          <p:nvSpPr>
            <p:cNvPr id="641" name="Background">
              <a:hlinkClick r:id="" action="ppaction://macro?name=AppSettings"/>
              <a:extLst>
                <a:ext uri="{FF2B5EF4-FFF2-40B4-BE49-F238E27FC236}">
                  <a16:creationId xmlns:a16="http://schemas.microsoft.com/office/drawing/2014/main" id="{1BCE49FA-FA2D-88D8-1689-0BB9F751FB9F}"/>
                </a:ext>
              </a:extLst>
            </p:cNvPr>
            <p:cNvSpPr/>
            <p:nvPr/>
          </p:nvSpPr>
          <p:spPr>
            <a:xfrm>
              <a:off x="367209" y="4535233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42" name="Vabakuju: kujund 155">
              <a:hlinkClick r:id="" action="ppaction://macro?name=AppSettings"/>
              <a:extLst>
                <a:ext uri="{FF2B5EF4-FFF2-40B4-BE49-F238E27FC236}">
                  <a16:creationId xmlns:a16="http://schemas.microsoft.com/office/drawing/2014/main" id="{5EF9CCFF-4A79-F6CC-0C0E-737B54B47FDD}"/>
                </a:ext>
              </a:extLst>
            </p:cNvPr>
            <p:cNvSpPr/>
            <p:nvPr/>
          </p:nvSpPr>
          <p:spPr>
            <a:xfrm>
              <a:off x="412907" y="4591684"/>
              <a:ext cx="384048" cy="384048"/>
            </a:xfrm>
            <a:custGeom>
              <a:avLst/>
              <a:gdLst>
                <a:gd name="connsiteX0" fmla="*/ 192024 w 384048"/>
                <a:gd name="connsiteY0" fmla="*/ 108642 h 384048"/>
                <a:gd name="connsiteX1" fmla="*/ 112649 w 384048"/>
                <a:gd name="connsiteY1" fmla="*/ 188017 h 384048"/>
                <a:gd name="connsiteX2" fmla="*/ 192024 w 384048"/>
                <a:gd name="connsiteY2" fmla="*/ 267392 h 384048"/>
                <a:gd name="connsiteX3" fmla="*/ 271399 w 384048"/>
                <a:gd name="connsiteY3" fmla="*/ 188017 h 384048"/>
                <a:gd name="connsiteX4" fmla="*/ 192024 w 384048"/>
                <a:gd name="connsiteY4" fmla="*/ 108642 h 384048"/>
                <a:gd name="connsiteX5" fmla="*/ 192024 w 384048"/>
                <a:gd name="connsiteY5" fmla="*/ 0 h 384048"/>
                <a:gd name="connsiteX6" fmla="*/ 245099 w 384048"/>
                <a:gd name="connsiteY6" fmla="*/ 36671 h 384048"/>
                <a:gd name="connsiteX7" fmla="*/ 310702 w 384048"/>
                <a:gd name="connsiteY7" fmla="*/ 36673 h 384048"/>
                <a:gd name="connsiteX8" fmla="*/ 330976 w 384048"/>
                <a:gd name="connsiteY8" fmla="*/ 96010 h 384048"/>
                <a:gd name="connsiteX9" fmla="*/ 384048 w 384048"/>
                <a:gd name="connsiteY9" fmla="*/ 132685 h 384048"/>
                <a:gd name="connsiteX10" fmla="*/ 363777 w 384048"/>
                <a:gd name="connsiteY10" fmla="*/ 192024 h 384048"/>
                <a:gd name="connsiteX11" fmla="*/ 384048 w 384048"/>
                <a:gd name="connsiteY11" fmla="*/ 251363 h 384048"/>
                <a:gd name="connsiteX12" fmla="*/ 330976 w 384048"/>
                <a:gd name="connsiteY12" fmla="*/ 288038 h 384048"/>
                <a:gd name="connsiteX13" fmla="*/ 310702 w 384048"/>
                <a:gd name="connsiteY13" fmla="*/ 347375 h 384048"/>
                <a:gd name="connsiteX14" fmla="*/ 245099 w 384048"/>
                <a:gd name="connsiteY14" fmla="*/ 347377 h 384048"/>
                <a:gd name="connsiteX15" fmla="*/ 192024 w 384048"/>
                <a:gd name="connsiteY15" fmla="*/ 384048 h 384048"/>
                <a:gd name="connsiteX16" fmla="*/ 138949 w 384048"/>
                <a:gd name="connsiteY16" fmla="*/ 347377 h 384048"/>
                <a:gd name="connsiteX17" fmla="*/ 73346 w 384048"/>
                <a:gd name="connsiteY17" fmla="*/ 347375 h 384048"/>
                <a:gd name="connsiteX18" fmla="*/ 53072 w 384048"/>
                <a:gd name="connsiteY18" fmla="*/ 288038 h 384048"/>
                <a:gd name="connsiteX19" fmla="*/ 0 w 384048"/>
                <a:gd name="connsiteY19" fmla="*/ 251363 h 384048"/>
                <a:gd name="connsiteX20" fmla="*/ 20271 w 384048"/>
                <a:gd name="connsiteY20" fmla="*/ 192024 h 384048"/>
                <a:gd name="connsiteX21" fmla="*/ 0 w 384048"/>
                <a:gd name="connsiteY21" fmla="*/ 132685 h 384048"/>
                <a:gd name="connsiteX22" fmla="*/ 53072 w 384048"/>
                <a:gd name="connsiteY22" fmla="*/ 96010 h 384048"/>
                <a:gd name="connsiteX23" fmla="*/ 73346 w 384048"/>
                <a:gd name="connsiteY23" fmla="*/ 36673 h 384048"/>
                <a:gd name="connsiteX24" fmla="*/ 138949 w 384048"/>
                <a:gd name="connsiteY24" fmla="*/ 36671 h 384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84048" h="384048">
                  <a:moveTo>
                    <a:pt x="192024" y="108642"/>
                  </a:moveTo>
                  <a:cubicBezTo>
                    <a:pt x="148186" y="108642"/>
                    <a:pt x="112649" y="144179"/>
                    <a:pt x="112649" y="188017"/>
                  </a:cubicBezTo>
                  <a:cubicBezTo>
                    <a:pt x="112649" y="231855"/>
                    <a:pt x="148186" y="267392"/>
                    <a:pt x="192024" y="267392"/>
                  </a:cubicBezTo>
                  <a:cubicBezTo>
                    <a:pt x="235862" y="267392"/>
                    <a:pt x="271399" y="231855"/>
                    <a:pt x="271399" y="188017"/>
                  </a:cubicBezTo>
                  <a:cubicBezTo>
                    <a:pt x="271399" y="144179"/>
                    <a:pt x="235862" y="108642"/>
                    <a:pt x="192024" y="108642"/>
                  </a:cubicBezTo>
                  <a:close/>
                  <a:moveTo>
                    <a:pt x="192024" y="0"/>
                  </a:moveTo>
                  <a:lnTo>
                    <a:pt x="245099" y="36671"/>
                  </a:lnTo>
                  <a:lnTo>
                    <a:pt x="310702" y="36673"/>
                  </a:lnTo>
                  <a:lnTo>
                    <a:pt x="330976" y="96010"/>
                  </a:lnTo>
                  <a:lnTo>
                    <a:pt x="384048" y="132685"/>
                  </a:lnTo>
                  <a:lnTo>
                    <a:pt x="363777" y="192024"/>
                  </a:lnTo>
                  <a:lnTo>
                    <a:pt x="384048" y="251363"/>
                  </a:lnTo>
                  <a:lnTo>
                    <a:pt x="330976" y="288038"/>
                  </a:lnTo>
                  <a:lnTo>
                    <a:pt x="310702" y="347375"/>
                  </a:lnTo>
                  <a:lnTo>
                    <a:pt x="245099" y="347377"/>
                  </a:lnTo>
                  <a:lnTo>
                    <a:pt x="192024" y="384048"/>
                  </a:lnTo>
                  <a:lnTo>
                    <a:pt x="138949" y="347377"/>
                  </a:lnTo>
                  <a:lnTo>
                    <a:pt x="73346" y="347375"/>
                  </a:lnTo>
                  <a:lnTo>
                    <a:pt x="53072" y="288038"/>
                  </a:lnTo>
                  <a:lnTo>
                    <a:pt x="0" y="251363"/>
                  </a:lnTo>
                  <a:lnTo>
                    <a:pt x="20271" y="192024"/>
                  </a:lnTo>
                  <a:lnTo>
                    <a:pt x="0" y="132685"/>
                  </a:lnTo>
                  <a:lnTo>
                    <a:pt x="53072" y="96010"/>
                  </a:lnTo>
                  <a:lnTo>
                    <a:pt x="73346" y="36673"/>
                  </a:lnTo>
                  <a:lnTo>
                    <a:pt x="138949" y="3667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t-EE"/>
            </a:p>
          </p:txBody>
        </p:sp>
        <p:sp>
          <p:nvSpPr>
            <p:cNvPr id="643" name="Vabakuju: kujund 156">
              <a:hlinkClick r:id="" action="ppaction://macro?name=AppSettings"/>
              <a:extLst>
                <a:ext uri="{FF2B5EF4-FFF2-40B4-BE49-F238E27FC236}">
                  <a16:creationId xmlns:a16="http://schemas.microsoft.com/office/drawing/2014/main" id="{8BCA5DB7-0677-D8ED-EFAB-40693F8F9701}"/>
                </a:ext>
              </a:extLst>
            </p:cNvPr>
            <p:cNvSpPr/>
            <p:nvPr/>
          </p:nvSpPr>
          <p:spPr>
            <a:xfrm>
              <a:off x="695563" y="4868464"/>
              <a:ext cx="384048" cy="384048"/>
            </a:xfrm>
            <a:custGeom>
              <a:avLst/>
              <a:gdLst>
                <a:gd name="connsiteX0" fmla="*/ 192024 w 384048"/>
                <a:gd name="connsiteY0" fmla="*/ 108642 h 384048"/>
                <a:gd name="connsiteX1" fmla="*/ 112649 w 384048"/>
                <a:gd name="connsiteY1" fmla="*/ 188017 h 384048"/>
                <a:gd name="connsiteX2" fmla="*/ 192024 w 384048"/>
                <a:gd name="connsiteY2" fmla="*/ 267392 h 384048"/>
                <a:gd name="connsiteX3" fmla="*/ 271399 w 384048"/>
                <a:gd name="connsiteY3" fmla="*/ 188017 h 384048"/>
                <a:gd name="connsiteX4" fmla="*/ 192024 w 384048"/>
                <a:gd name="connsiteY4" fmla="*/ 108642 h 384048"/>
                <a:gd name="connsiteX5" fmla="*/ 192024 w 384048"/>
                <a:gd name="connsiteY5" fmla="*/ 0 h 384048"/>
                <a:gd name="connsiteX6" fmla="*/ 245099 w 384048"/>
                <a:gd name="connsiteY6" fmla="*/ 36671 h 384048"/>
                <a:gd name="connsiteX7" fmla="*/ 310702 w 384048"/>
                <a:gd name="connsiteY7" fmla="*/ 36673 h 384048"/>
                <a:gd name="connsiteX8" fmla="*/ 330976 w 384048"/>
                <a:gd name="connsiteY8" fmla="*/ 96010 h 384048"/>
                <a:gd name="connsiteX9" fmla="*/ 384048 w 384048"/>
                <a:gd name="connsiteY9" fmla="*/ 132685 h 384048"/>
                <a:gd name="connsiteX10" fmla="*/ 363777 w 384048"/>
                <a:gd name="connsiteY10" fmla="*/ 192024 h 384048"/>
                <a:gd name="connsiteX11" fmla="*/ 384048 w 384048"/>
                <a:gd name="connsiteY11" fmla="*/ 251363 h 384048"/>
                <a:gd name="connsiteX12" fmla="*/ 330976 w 384048"/>
                <a:gd name="connsiteY12" fmla="*/ 288038 h 384048"/>
                <a:gd name="connsiteX13" fmla="*/ 310702 w 384048"/>
                <a:gd name="connsiteY13" fmla="*/ 347375 h 384048"/>
                <a:gd name="connsiteX14" fmla="*/ 245099 w 384048"/>
                <a:gd name="connsiteY14" fmla="*/ 347377 h 384048"/>
                <a:gd name="connsiteX15" fmla="*/ 192024 w 384048"/>
                <a:gd name="connsiteY15" fmla="*/ 384048 h 384048"/>
                <a:gd name="connsiteX16" fmla="*/ 138949 w 384048"/>
                <a:gd name="connsiteY16" fmla="*/ 347377 h 384048"/>
                <a:gd name="connsiteX17" fmla="*/ 73346 w 384048"/>
                <a:gd name="connsiteY17" fmla="*/ 347375 h 384048"/>
                <a:gd name="connsiteX18" fmla="*/ 53072 w 384048"/>
                <a:gd name="connsiteY18" fmla="*/ 288038 h 384048"/>
                <a:gd name="connsiteX19" fmla="*/ 0 w 384048"/>
                <a:gd name="connsiteY19" fmla="*/ 251363 h 384048"/>
                <a:gd name="connsiteX20" fmla="*/ 20271 w 384048"/>
                <a:gd name="connsiteY20" fmla="*/ 192024 h 384048"/>
                <a:gd name="connsiteX21" fmla="*/ 0 w 384048"/>
                <a:gd name="connsiteY21" fmla="*/ 132685 h 384048"/>
                <a:gd name="connsiteX22" fmla="*/ 53072 w 384048"/>
                <a:gd name="connsiteY22" fmla="*/ 96010 h 384048"/>
                <a:gd name="connsiteX23" fmla="*/ 73346 w 384048"/>
                <a:gd name="connsiteY23" fmla="*/ 36673 h 384048"/>
                <a:gd name="connsiteX24" fmla="*/ 138949 w 384048"/>
                <a:gd name="connsiteY24" fmla="*/ 36671 h 384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84048" h="384048">
                  <a:moveTo>
                    <a:pt x="192024" y="108642"/>
                  </a:moveTo>
                  <a:cubicBezTo>
                    <a:pt x="148186" y="108642"/>
                    <a:pt x="112649" y="144179"/>
                    <a:pt x="112649" y="188017"/>
                  </a:cubicBezTo>
                  <a:cubicBezTo>
                    <a:pt x="112649" y="231855"/>
                    <a:pt x="148186" y="267392"/>
                    <a:pt x="192024" y="267392"/>
                  </a:cubicBezTo>
                  <a:cubicBezTo>
                    <a:pt x="235862" y="267392"/>
                    <a:pt x="271399" y="231855"/>
                    <a:pt x="271399" y="188017"/>
                  </a:cubicBezTo>
                  <a:cubicBezTo>
                    <a:pt x="271399" y="144179"/>
                    <a:pt x="235862" y="108642"/>
                    <a:pt x="192024" y="108642"/>
                  </a:cubicBezTo>
                  <a:close/>
                  <a:moveTo>
                    <a:pt x="192024" y="0"/>
                  </a:moveTo>
                  <a:lnTo>
                    <a:pt x="245099" y="36671"/>
                  </a:lnTo>
                  <a:lnTo>
                    <a:pt x="310702" y="36673"/>
                  </a:lnTo>
                  <a:lnTo>
                    <a:pt x="330976" y="96010"/>
                  </a:lnTo>
                  <a:lnTo>
                    <a:pt x="384048" y="132685"/>
                  </a:lnTo>
                  <a:lnTo>
                    <a:pt x="363777" y="192024"/>
                  </a:lnTo>
                  <a:lnTo>
                    <a:pt x="384048" y="251363"/>
                  </a:lnTo>
                  <a:lnTo>
                    <a:pt x="330976" y="288038"/>
                  </a:lnTo>
                  <a:lnTo>
                    <a:pt x="310702" y="347375"/>
                  </a:lnTo>
                  <a:lnTo>
                    <a:pt x="245099" y="347377"/>
                  </a:lnTo>
                  <a:lnTo>
                    <a:pt x="192024" y="384048"/>
                  </a:lnTo>
                  <a:lnTo>
                    <a:pt x="138949" y="347377"/>
                  </a:lnTo>
                  <a:lnTo>
                    <a:pt x="73346" y="347375"/>
                  </a:lnTo>
                  <a:lnTo>
                    <a:pt x="53072" y="288038"/>
                  </a:lnTo>
                  <a:lnTo>
                    <a:pt x="0" y="251363"/>
                  </a:lnTo>
                  <a:lnTo>
                    <a:pt x="20271" y="192024"/>
                  </a:lnTo>
                  <a:lnTo>
                    <a:pt x="0" y="132685"/>
                  </a:lnTo>
                  <a:lnTo>
                    <a:pt x="53072" y="96010"/>
                  </a:lnTo>
                  <a:lnTo>
                    <a:pt x="73346" y="36673"/>
                  </a:lnTo>
                  <a:lnTo>
                    <a:pt x="138949" y="36671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t-EE"/>
            </a:p>
          </p:txBody>
        </p:sp>
      </p:grpSp>
      <p:grpSp>
        <p:nvGrpSpPr>
          <p:cNvPr id="644" name="AppTaskmgr:Icon" hidden="1">
            <a:extLst>
              <a:ext uri="{FF2B5EF4-FFF2-40B4-BE49-F238E27FC236}">
                <a16:creationId xmlns:a16="http://schemas.microsoft.com/office/drawing/2014/main" id="{A5E16E03-179B-9529-2F21-6B3ED5718024}"/>
              </a:ext>
            </a:extLst>
          </p:cNvPr>
          <p:cNvGrpSpPr/>
          <p:nvPr/>
        </p:nvGrpSpPr>
        <p:grpSpPr>
          <a:xfrm>
            <a:off x="3037277" y="264955"/>
            <a:ext cx="752400" cy="753035"/>
            <a:chOff x="3037277" y="264955"/>
            <a:chExt cx="752400" cy="753035"/>
          </a:xfrm>
        </p:grpSpPr>
        <p:sp>
          <p:nvSpPr>
            <p:cNvPr id="645" name="Background">
              <a:hlinkClick r:id="" action="ppaction://macro?name=AppTaskmgr"/>
              <a:extLst>
                <a:ext uri="{FF2B5EF4-FFF2-40B4-BE49-F238E27FC236}">
                  <a16:creationId xmlns:a16="http://schemas.microsoft.com/office/drawing/2014/main" id="{4D1B42E4-5E9A-6BC0-9231-85545F489F01}"/>
                </a:ext>
              </a:extLst>
            </p:cNvPr>
            <p:cNvSpPr/>
            <p:nvPr/>
          </p:nvSpPr>
          <p:spPr>
            <a:xfrm>
              <a:off x="3037277" y="264955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46" name="Ristkülik 160">
              <a:hlinkClick r:id="" action="ppaction://macro?name=AppTaskmgr"/>
              <a:extLst>
                <a:ext uri="{FF2B5EF4-FFF2-40B4-BE49-F238E27FC236}">
                  <a16:creationId xmlns:a16="http://schemas.microsoft.com/office/drawing/2014/main" id="{9ACF27DE-D2DA-90FA-610C-80036449ADDB}"/>
                </a:ext>
              </a:extLst>
            </p:cNvPr>
            <p:cNvSpPr/>
            <p:nvPr/>
          </p:nvSpPr>
          <p:spPr>
            <a:xfrm>
              <a:off x="3165827" y="403125"/>
              <a:ext cx="336550" cy="33655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47" name="Ristkülik 161">
              <a:hlinkClick r:id="" action="ppaction://macro?name=AppTaskmgr"/>
              <a:extLst>
                <a:ext uri="{FF2B5EF4-FFF2-40B4-BE49-F238E27FC236}">
                  <a16:creationId xmlns:a16="http://schemas.microsoft.com/office/drawing/2014/main" id="{63E65761-0E20-9955-B116-AAE2C770DFD6}"/>
                </a:ext>
              </a:extLst>
            </p:cNvPr>
            <p:cNvSpPr/>
            <p:nvPr/>
          </p:nvSpPr>
          <p:spPr>
            <a:xfrm>
              <a:off x="3334102" y="563568"/>
              <a:ext cx="336550" cy="33655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</p:grpSp>
      <p:grpSp>
        <p:nvGrpSpPr>
          <p:cNvPr id="648" name="AppGuess:Icon" hidden="1">
            <a:extLst>
              <a:ext uri="{FF2B5EF4-FFF2-40B4-BE49-F238E27FC236}">
                <a16:creationId xmlns:a16="http://schemas.microsoft.com/office/drawing/2014/main" id="{9D496782-D613-A439-0923-3B1F462B924E}"/>
              </a:ext>
            </a:extLst>
          </p:cNvPr>
          <p:cNvGrpSpPr/>
          <p:nvPr/>
        </p:nvGrpSpPr>
        <p:grpSpPr>
          <a:xfrm>
            <a:off x="3058233" y="3298347"/>
            <a:ext cx="752400" cy="753035"/>
            <a:chOff x="3058233" y="3298347"/>
            <a:chExt cx="752400" cy="753035"/>
          </a:xfrm>
        </p:grpSpPr>
        <p:sp>
          <p:nvSpPr>
            <p:cNvPr id="649" name="Background">
              <a:hlinkClick r:id="" action="ppaction://macro?name=AppGuess"/>
              <a:extLst>
                <a:ext uri="{FF2B5EF4-FFF2-40B4-BE49-F238E27FC236}">
                  <a16:creationId xmlns:a16="http://schemas.microsoft.com/office/drawing/2014/main" id="{8F009028-BFCB-B58D-69CE-0A5B79C13F37}"/>
                </a:ext>
              </a:extLst>
            </p:cNvPr>
            <p:cNvSpPr/>
            <p:nvPr/>
          </p:nvSpPr>
          <p:spPr>
            <a:xfrm>
              <a:off x="3058233" y="3298347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50" name="TextBox 649">
              <a:hlinkClick r:id="" action="ppaction://macro?name=AppGuess"/>
              <a:extLst>
                <a:ext uri="{FF2B5EF4-FFF2-40B4-BE49-F238E27FC236}">
                  <a16:creationId xmlns:a16="http://schemas.microsoft.com/office/drawing/2014/main" id="{A304CFC2-08DA-E3FC-AFE3-BAEE60403C87}"/>
                </a:ext>
              </a:extLst>
            </p:cNvPr>
            <p:cNvSpPr txBox="1"/>
            <p:nvPr/>
          </p:nvSpPr>
          <p:spPr>
            <a:xfrm>
              <a:off x="3083894" y="3408521"/>
              <a:ext cx="70938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2800" dirty="0">
                  <a:solidFill>
                    <a:schemeClr val="accent5">
                      <a:lumMod val="40000"/>
                      <a:lumOff val="60000"/>
                    </a:schemeClr>
                  </a:solidFill>
                  <a:effectLst>
                    <a:glow rad="139700">
                      <a:schemeClr val="accent3">
                        <a:satMod val="175000"/>
                        <a:alpha val="40000"/>
                      </a:schemeClr>
                    </a:glow>
                  </a:effectLst>
                  <a:latin typeface="+mj-lt"/>
                </a:rPr>
                <a:t>50?</a:t>
              </a:r>
            </a:p>
          </p:txBody>
        </p:sp>
      </p:grpSp>
      <p:grpSp>
        <p:nvGrpSpPr>
          <p:cNvPr id="651" name="AppPaint:Icon" hidden="1">
            <a:extLst>
              <a:ext uri="{FF2B5EF4-FFF2-40B4-BE49-F238E27FC236}">
                <a16:creationId xmlns:a16="http://schemas.microsoft.com/office/drawing/2014/main" id="{93062FDF-1397-DF90-F006-C333A459680F}"/>
              </a:ext>
            </a:extLst>
          </p:cNvPr>
          <p:cNvGrpSpPr/>
          <p:nvPr/>
        </p:nvGrpSpPr>
        <p:grpSpPr>
          <a:xfrm>
            <a:off x="3102320" y="4719899"/>
            <a:ext cx="752400" cy="753035"/>
            <a:chOff x="3102320" y="4719899"/>
            <a:chExt cx="752400" cy="753035"/>
          </a:xfrm>
        </p:grpSpPr>
        <p:sp>
          <p:nvSpPr>
            <p:cNvPr id="652" name="Background">
              <a:hlinkClick r:id="" action="ppaction://macro?name=AppPaint"/>
              <a:extLst>
                <a:ext uri="{FF2B5EF4-FFF2-40B4-BE49-F238E27FC236}">
                  <a16:creationId xmlns:a16="http://schemas.microsoft.com/office/drawing/2014/main" id="{2DB27FE4-BF80-8CAD-2DF2-A70C3CB08E97}"/>
                </a:ext>
              </a:extLst>
            </p:cNvPr>
            <p:cNvSpPr/>
            <p:nvPr/>
          </p:nvSpPr>
          <p:spPr>
            <a:xfrm>
              <a:off x="3102320" y="4719899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53" name="Ristkülik 173">
              <a:hlinkClick r:id="" action="ppaction://macro?name=AppPaint"/>
              <a:extLst>
                <a:ext uri="{FF2B5EF4-FFF2-40B4-BE49-F238E27FC236}">
                  <a16:creationId xmlns:a16="http://schemas.microsoft.com/office/drawing/2014/main" id="{EC98BD27-9160-0713-C93E-8EADCE0C384D}"/>
                </a:ext>
              </a:extLst>
            </p:cNvPr>
            <p:cNvSpPr/>
            <p:nvPr/>
          </p:nvSpPr>
          <p:spPr>
            <a:xfrm>
              <a:off x="3180704" y="4790235"/>
              <a:ext cx="147225" cy="14722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54" name="Ristkülik 174">
              <a:hlinkClick r:id="" action="ppaction://macro?name=AppPaint"/>
              <a:extLst>
                <a:ext uri="{FF2B5EF4-FFF2-40B4-BE49-F238E27FC236}">
                  <a16:creationId xmlns:a16="http://schemas.microsoft.com/office/drawing/2014/main" id="{C7DBC043-9DB8-BC20-299A-F29502ABE057}"/>
                </a:ext>
              </a:extLst>
            </p:cNvPr>
            <p:cNvSpPr/>
            <p:nvPr/>
          </p:nvSpPr>
          <p:spPr>
            <a:xfrm>
              <a:off x="3476139" y="4783278"/>
              <a:ext cx="147225" cy="14722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55" name="Ristkülik 175">
              <a:hlinkClick r:id="" action="ppaction://macro?name=AppPaint"/>
              <a:extLst>
                <a:ext uri="{FF2B5EF4-FFF2-40B4-BE49-F238E27FC236}">
                  <a16:creationId xmlns:a16="http://schemas.microsoft.com/office/drawing/2014/main" id="{1EDF3C2C-45A5-E308-D3B2-4E050E3CC628}"/>
                </a:ext>
              </a:extLst>
            </p:cNvPr>
            <p:cNvSpPr/>
            <p:nvPr/>
          </p:nvSpPr>
          <p:spPr>
            <a:xfrm>
              <a:off x="3331281" y="4935458"/>
              <a:ext cx="147225" cy="14722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56" name="Ristkülik 176">
              <a:hlinkClick r:id="" action="ppaction://macro?name=AppPaint"/>
              <a:extLst>
                <a:ext uri="{FF2B5EF4-FFF2-40B4-BE49-F238E27FC236}">
                  <a16:creationId xmlns:a16="http://schemas.microsoft.com/office/drawing/2014/main" id="{21768967-3289-3A79-A64B-FEB8AB5789A2}"/>
                </a:ext>
              </a:extLst>
            </p:cNvPr>
            <p:cNvSpPr/>
            <p:nvPr/>
          </p:nvSpPr>
          <p:spPr>
            <a:xfrm>
              <a:off x="3625305" y="4935028"/>
              <a:ext cx="147225" cy="14722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57" name="Ristkülik 177">
              <a:hlinkClick r:id="" action="ppaction://macro?name=AppPaint"/>
              <a:extLst>
                <a:ext uri="{FF2B5EF4-FFF2-40B4-BE49-F238E27FC236}">
                  <a16:creationId xmlns:a16="http://schemas.microsoft.com/office/drawing/2014/main" id="{F0DBFEB1-CEE2-3F38-60D2-061957B1DE57}"/>
                </a:ext>
              </a:extLst>
            </p:cNvPr>
            <p:cNvSpPr/>
            <p:nvPr/>
          </p:nvSpPr>
          <p:spPr>
            <a:xfrm>
              <a:off x="3480041" y="5082253"/>
              <a:ext cx="147225" cy="14722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58" name="Ristkülik 178">
              <a:hlinkClick r:id="" action="ppaction://macro?name=AppPaint"/>
              <a:extLst>
                <a:ext uri="{FF2B5EF4-FFF2-40B4-BE49-F238E27FC236}">
                  <a16:creationId xmlns:a16="http://schemas.microsoft.com/office/drawing/2014/main" id="{E879F26D-0D75-3122-A5E5-FD3DB40307DE}"/>
                </a:ext>
              </a:extLst>
            </p:cNvPr>
            <p:cNvSpPr/>
            <p:nvPr/>
          </p:nvSpPr>
          <p:spPr>
            <a:xfrm>
              <a:off x="3479195" y="5229541"/>
              <a:ext cx="147225" cy="14722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</p:grpSp>
      <p:grpSp>
        <p:nvGrpSpPr>
          <p:cNvPr id="659" name="AppNotes:Icon" hidden="1">
            <a:extLst>
              <a:ext uri="{FF2B5EF4-FFF2-40B4-BE49-F238E27FC236}">
                <a16:creationId xmlns:a16="http://schemas.microsoft.com/office/drawing/2014/main" id="{951E20FD-A631-771A-13E1-F08D396FFCE6}"/>
              </a:ext>
            </a:extLst>
          </p:cNvPr>
          <p:cNvGrpSpPr/>
          <p:nvPr/>
        </p:nvGrpSpPr>
        <p:grpSpPr>
          <a:xfrm>
            <a:off x="5574737" y="276898"/>
            <a:ext cx="752400" cy="753035"/>
            <a:chOff x="5574737" y="276898"/>
            <a:chExt cx="752400" cy="753035"/>
          </a:xfrm>
        </p:grpSpPr>
        <p:sp>
          <p:nvSpPr>
            <p:cNvPr id="660" name="Background">
              <a:hlinkClick r:id="" action="ppaction://macro?name=AppNotes"/>
              <a:extLst>
                <a:ext uri="{FF2B5EF4-FFF2-40B4-BE49-F238E27FC236}">
                  <a16:creationId xmlns:a16="http://schemas.microsoft.com/office/drawing/2014/main" id="{4FD97AF8-B946-026D-21A9-96FA624DDD3E}"/>
                </a:ext>
              </a:extLst>
            </p:cNvPr>
            <p:cNvSpPr/>
            <p:nvPr/>
          </p:nvSpPr>
          <p:spPr>
            <a:xfrm>
              <a:off x="5574737" y="276898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 sz="1100" dirty="0"/>
            </a:p>
          </p:txBody>
        </p:sp>
        <p:sp>
          <p:nvSpPr>
            <p:cNvPr id="661" name="TextBox 660">
              <a:hlinkClick r:id="" action="ppaction://macro?name=AppNotes"/>
              <a:extLst>
                <a:ext uri="{FF2B5EF4-FFF2-40B4-BE49-F238E27FC236}">
                  <a16:creationId xmlns:a16="http://schemas.microsoft.com/office/drawing/2014/main" id="{C21D193F-ECF7-0269-AB25-8F8FC428D6FB}"/>
                </a:ext>
              </a:extLst>
            </p:cNvPr>
            <p:cNvSpPr txBox="1"/>
            <p:nvPr/>
          </p:nvSpPr>
          <p:spPr>
            <a:xfrm>
              <a:off x="5650899" y="302431"/>
              <a:ext cx="638175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100" dirty="0"/>
                <a:t>__________________</a:t>
              </a:r>
            </a:p>
          </p:txBody>
        </p:sp>
      </p:grpSp>
      <p:grpSp>
        <p:nvGrpSpPr>
          <p:cNvPr id="662" name="AppPresentator:Icon" hidden="1">
            <a:extLst>
              <a:ext uri="{FF2B5EF4-FFF2-40B4-BE49-F238E27FC236}">
                <a16:creationId xmlns:a16="http://schemas.microsoft.com/office/drawing/2014/main" id="{891FF2B9-8B0B-D461-8F1A-0AC408DD988D}"/>
              </a:ext>
            </a:extLst>
          </p:cNvPr>
          <p:cNvGrpSpPr/>
          <p:nvPr/>
        </p:nvGrpSpPr>
        <p:grpSpPr>
          <a:xfrm>
            <a:off x="341515" y="301989"/>
            <a:ext cx="752400" cy="753035"/>
            <a:chOff x="341515" y="301989"/>
            <a:chExt cx="752400" cy="753035"/>
          </a:xfrm>
        </p:grpSpPr>
        <p:sp>
          <p:nvSpPr>
            <p:cNvPr id="663" name="Background">
              <a:hlinkClick r:id="" action="ppaction://macro?name=AppPresentator"/>
              <a:extLst>
                <a:ext uri="{FF2B5EF4-FFF2-40B4-BE49-F238E27FC236}">
                  <a16:creationId xmlns:a16="http://schemas.microsoft.com/office/drawing/2014/main" id="{E87D66F7-7621-2973-F1C4-4C1679811E9C}"/>
                </a:ext>
              </a:extLst>
            </p:cNvPr>
            <p:cNvSpPr/>
            <p:nvPr/>
          </p:nvSpPr>
          <p:spPr>
            <a:xfrm>
              <a:off x="341515" y="301989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 sz="1100" dirty="0"/>
            </a:p>
          </p:txBody>
        </p:sp>
        <p:sp>
          <p:nvSpPr>
            <p:cNvPr id="664" name="Ristkülik 10">
              <a:hlinkClick r:id="" action="ppaction://macro?name=AppPresentator"/>
              <a:extLst>
                <a:ext uri="{FF2B5EF4-FFF2-40B4-BE49-F238E27FC236}">
                  <a16:creationId xmlns:a16="http://schemas.microsoft.com/office/drawing/2014/main" id="{BA15EFE4-CCFC-2ABB-E79A-71EDAC76A5D9}"/>
                </a:ext>
              </a:extLst>
            </p:cNvPr>
            <p:cNvSpPr/>
            <p:nvPr/>
          </p:nvSpPr>
          <p:spPr>
            <a:xfrm>
              <a:off x="443124" y="414344"/>
              <a:ext cx="313472" cy="31347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r>
                <a:rPr lang="et-EE" sz="500" dirty="0">
                  <a:solidFill>
                    <a:schemeClr val="tx1"/>
                  </a:solidFill>
                </a:rPr>
                <a:t>____________</a:t>
              </a:r>
              <a:endParaRPr lang="et-EE" sz="600" dirty="0">
                <a:solidFill>
                  <a:schemeClr val="tx1"/>
                </a:solidFill>
              </a:endParaRPr>
            </a:p>
            <a:p>
              <a:pPr algn="ctr"/>
              <a:endParaRPr lang="et-EE" sz="600" dirty="0">
                <a:solidFill>
                  <a:schemeClr val="tx1"/>
                </a:solidFill>
              </a:endParaRPr>
            </a:p>
          </p:txBody>
        </p:sp>
        <p:sp>
          <p:nvSpPr>
            <p:cNvPr id="665" name="Sektor 9">
              <a:hlinkClick r:id="" action="ppaction://macro?name=AppPresentator"/>
              <a:extLst>
                <a:ext uri="{FF2B5EF4-FFF2-40B4-BE49-F238E27FC236}">
                  <a16:creationId xmlns:a16="http://schemas.microsoft.com/office/drawing/2014/main" id="{E2CA7A97-6DB4-CA4D-8599-FB3710C9B555}"/>
                </a:ext>
              </a:extLst>
            </p:cNvPr>
            <p:cNvSpPr/>
            <p:nvPr/>
          </p:nvSpPr>
          <p:spPr>
            <a:xfrm rot="16200000">
              <a:off x="712632" y="662962"/>
              <a:ext cx="313768" cy="313770"/>
            </a:xfrm>
            <a:prstGeom prst="pie">
              <a:avLst>
                <a:gd name="adj1" fmla="val 21553125"/>
                <a:gd name="adj2" fmla="val 16200000"/>
              </a:avLst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chemeClr val="tx1"/>
                </a:solidFill>
              </a:endParaRPr>
            </a:p>
          </p:txBody>
        </p:sp>
      </p:grpSp>
      <p:grpSp>
        <p:nvGrpSpPr>
          <p:cNvPr id="671" name="AppWords:Icon" hidden="1">
            <a:extLst>
              <a:ext uri="{FF2B5EF4-FFF2-40B4-BE49-F238E27FC236}">
                <a16:creationId xmlns:a16="http://schemas.microsoft.com/office/drawing/2014/main" id="{7F3E3765-4E2C-26A9-7AB0-5F1E6CBB279B}"/>
              </a:ext>
            </a:extLst>
          </p:cNvPr>
          <p:cNvGrpSpPr/>
          <p:nvPr/>
        </p:nvGrpSpPr>
        <p:grpSpPr>
          <a:xfrm>
            <a:off x="8772525" y="5309322"/>
            <a:ext cx="752400" cy="753035"/>
            <a:chOff x="8772525" y="5309322"/>
            <a:chExt cx="752400" cy="753035"/>
          </a:xfrm>
        </p:grpSpPr>
        <p:sp>
          <p:nvSpPr>
            <p:cNvPr id="672" name="Background">
              <a:hlinkClick r:id="" action="ppaction://macro?name=AppWords"/>
              <a:extLst>
                <a:ext uri="{FF2B5EF4-FFF2-40B4-BE49-F238E27FC236}">
                  <a16:creationId xmlns:a16="http://schemas.microsoft.com/office/drawing/2014/main" id="{7E6FD516-059F-4455-1182-9CA3E5DCC36B}"/>
                </a:ext>
              </a:extLst>
            </p:cNvPr>
            <p:cNvSpPr/>
            <p:nvPr/>
          </p:nvSpPr>
          <p:spPr>
            <a:xfrm>
              <a:off x="8772525" y="5309322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73" name="TextBox 672">
              <a:hlinkClick r:id="" action="ppaction://macro?name=AppWords"/>
              <a:extLst>
                <a:ext uri="{FF2B5EF4-FFF2-40B4-BE49-F238E27FC236}">
                  <a16:creationId xmlns:a16="http://schemas.microsoft.com/office/drawing/2014/main" id="{5A4E8CFF-444A-F7D5-2253-7ABCEEF7A9C8}"/>
                </a:ext>
              </a:extLst>
            </p:cNvPr>
            <p:cNvSpPr txBox="1"/>
            <p:nvPr/>
          </p:nvSpPr>
          <p:spPr>
            <a:xfrm>
              <a:off x="9155926" y="5476859"/>
              <a:ext cx="3255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dirty="0">
                  <a:solidFill>
                    <a:schemeClr val="accent4"/>
                  </a:solidFill>
                  <a:effectLst/>
                  <a:latin typeface="Wingdings" panose="05000000000000000000" pitchFamily="2" charset="2"/>
                </a:rPr>
                <a:t>!</a:t>
              </a:r>
            </a:p>
          </p:txBody>
        </p:sp>
        <p:sp>
          <p:nvSpPr>
            <p:cNvPr id="674" name="TextBox 673">
              <a:hlinkClick r:id="" action="ppaction://macro?name=AppWords"/>
              <a:extLst>
                <a:ext uri="{FF2B5EF4-FFF2-40B4-BE49-F238E27FC236}">
                  <a16:creationId xmlns:a16="http://schemas.microsoft.com/office/drawing/2014/main" id="{70157A9F-FE05-4ACD-4503-98183FA67C9A}"/>
                </a:ext>
              </a:extLst>
            </p:cNvPr>
            <p:cNvSpPr txBox="1"/>
            <p:nvPr/>
          </p:nvSpPr>
          <p:spPr>
            <a:xfrm>
              <a:off x="8811993" y="5564061"/>
              <a:ext cx="51311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400" i="1" dirty="0">
                  <a:latin typeface="Lucida Calligraphy" panose="03010101010101010101" pitchFamily="66" charset="0"/>
                </a:rPr>
                <a:t>Aa</a:t>
              </a:r>
            </a:p>
          </p:txBody>
        </p:sp>
      </p:grpSp>
      <p:sp>
        <p:nvSpPr>
          <p:cNvPr id="687" name="AppShell:Properties" hidden="1">
            <a:extLst>
              <a:ext uri="{FF2B5EF4-FFF2-40B4-BE49-F238E27FC236}">
                <a16:creationId xmlns:a16="http://schemas.microsoft.com/office/drawing/2014/main" id="{83D724FC-F888-B808-B670-1487F8D9D2D3}"/>
              </a:ext>
            </a:extLst>
          </p:cNvPr>
          <p:cNvSpPr txBox="1"/>
          <p:nvPr/>
        </p:nvSpPr>
        <p:spPr>
          <a:xfrm>
            <a:off x="206188" y="1192306"/>
            <a:ext cx="2689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dirty="0"/>
              <a:t>Administrators:Shell</a:t>
            </a:r>
          </a:p>
        </p:txBody>
      </p:sp>
      <p:sp>
        <p:nvSpPr>
          <p:cNvPr id="695" name="AppFiles:Properties" hidden="1">
            <a:extLst>
              <a:ext uri="{FF2B5EF4-FFF2-40B4-BE49-F238E27FC236}">
                <a16:creationId xmlns:a16="http://schemas.microsoft.com/office/drawing/2014/main" id="{F73FBE63-B46F-82EE-B317-FA944348F179}"/>
              </a:ext>
            </a:extLst>
          </p:cNvPr>
          <p:cNvSpPr txBox="1"/>
          <p:nvPr/>
        </p:nvSpPr>
        <p:spPr>
          <a:xfrm>
            <a:off x="220890" y="2552479"/>
            <a:ext cx="2689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dirty="0"/>
              <a:t>Administrators:Files</a:t>
            </a:r>
          </a:p>
        </p:txBody>
      </p:sp>
      <p:sp>
        <p:nvSpPr>
          <p:cNvPr id="696" name="AppWords:Properties" hidden="1">
            <a:extLst>
              <a:ext uri="{FF2B5EF4-FFF2-40B4-BE49-F238E27FC236}">
                <a16:creationId xmlns:a16="http://schemas.microsoft.com/office/drawing/2014/main" id="{BA73068A-566F-CDAA-D850-CFCC78B2DE1D}"/>
              </a:ext>
            </a:extLst>
          </p:cNvPr>
          <p:cNvSpPr txBox="1"/>
          <p:nvPr/>
        </p:nvSpPr>
        <p:spPr>
          <a:xfrm>
            <a:off x="8772525" y="6132430"/>
            <a:ext cx="2689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dirty="0"/>
              <a:t>Everyone:Words</a:t>
            </a:r>
          </a:p>
        </p:txBody>
      </p:sp>
      <p:grpSp>
        <p:nvGrpSpPr>
          <p:cNvPr id="2" name="/Users/Admin/Theme.thm" hidden="1">
            <a:extLst>
              <a:ext uri="{FF2B5EF4-FFF2-40B4-BE49-F238E27FC236}">
                <a16:creationId xmlns:a16="http://schemas.microsoft.com/office/drawing/2014/main" id="{CF2EA5FD-E820-675C-5DE7-A2A4958057CA}"/>
              </a:ext>
            </a:extLst>
          </p:cNvPr>
          <p:cNvGrpSpPr/>
          <p:nvPr/>
        </p:nvGrpSpPr>
        <p:grpSpPr>
          <a:xfrm>
            <a:off x="0" y="0"/>
            <a:ext cx="7302500" cy="4965700"/>
            <a:chOff x="3813267" y="1964028"/>
            <a:chExt cx="4565466" cy="3199643"/>
          </a:xfrm>
        </p:grpSpPr>
        <p:sp>
          <p:nvSpPr>
            <p:cNvPr id="3" name="WindowFrame">
              <a:extLst>
                <a:ext uri="{FF2B5EF4-FFF2-40B4-BE49-F238E27FC236}">
                  <a16:creationId xmlns:a16="http://schemas.microsoft.com/office/drawing/2014/main" id="{27789809-2DD1-3113-2202-FA230DC814DD}"/>
                </a:ext>
              </a:extLst>
            </p:cNvPr>
            <p:cNvSpPr/>
            <p:nvPr/>
          </p:nvSpPr>
          <p:spPr>
            <a:xfrm>
              <a:off x="3813267" y="1964055"/>
              <a:ext cx="4565466" cy="3199616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50000"/>
                    <a:alpha val="70000"/>
                  </a:schemeClr>
                </a:gs>
                <a:gs pos="50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75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" name="Window">
              <a:extLst>
                <a:ext uri="{FF2B5EF4-FFF2-40B4-BE49-F238E27FC236}">
                  <a16:creationId xmlns:a16="http://schemas.microsoft.com/office/drawing/2014/main" id="{E61E965A-31F3-586B-1E33-FAB535CE0DBF}"/>
                </a:ext>
              </a:extLst>
            </p:cNvPr>
            <p:cNvSpPr/>
            <p:nvPr/>
          </p:nvSpPr>
          <p:spPr>
            <a:xfrm>
              <a:off x="3901943" y="2255633"/>
              <a:ext cx="4357129" cy="2789703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 w="38100">
                    <a:noFill/>
                  </a:ln>
                  <a:effectLst/>
                  <a:uLnTx/>
                  <a:uFillTx/>
                  <a:latin typeface="Candara" panose="020E0502030303020204" pitchFamily="34" charset="0"/>
                </a:rPr>
                <a:t>OrangePath default</a:t>
              </a:r>
            </a:p>
          </p:txBody>
        </p:sp>
        <p:sp>
          <p:nvSpPr>
            <p:cNvPr id="5" name="WindowTitle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0360005E-9538-F150-E514-1853A5FB223B}"/>
                </a:ext>
              </a:extLst>
            </p:cNvPr>
            <p:cNvSpPr txBox="1"/>
            <p:nvPr/>
          </p:nvSpPr>
          <p:spPr>
            <a:xfrm>
              <a:off x="3901944" y="1973518"/>
              <a:ext cx="324738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solidFill>
                    <a:prstClr val="white"/>
                  </a:solidFill>
                  <a:latin typeface="+mj-lt"/>
                </a:rPr>
                <a:t>Window title</a:t>
              </a:r>
            </a:p>
          </p:txBody>
        </p:sp>
        <p:sp>
          <p:nvSpPr>
            <p:cNvPr id="6" name="Close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0E00B651-C053-BD39-C9EA-014F816604BF}"/>
                </a:ext>
              </a:extLst>
            </p:cNvPr>
            <p:cNvSpPr/>
            <p:nvPr/>
          </p:nvSpPr>
          <p:spPr>
            <a:xfrm>
              <a:off x="7702234" y="1964028"/>
              <a:ext cx="555309" cy="291578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7" name="Handle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D4A06A0B-D56E-79A8-11EB-7348E2D4E59C}"/>
                </a:ext>
              </a:extLst>
            </p:cNvPr>
            <p:cNvSpPr/>
            <p:nvPr/>
          </p:nvSpPr>
          <p:spPr>
            <a:xfrm>
              <a:off x="8268051" y="5061296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8" name="Minimize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86A5A522-6EB5-9536-DD8E-04D8998EF982}"/>
                </a:ext>
              </a:extLst>
            </p:cNvPr>
            <p:cNvSpPr/>
            <p:nvPr/>
          </p:nvSpPr>
          <p:spPr>
            <a:xfrm>
              <a:off x="7143292" y="1964757"/>
              <a:ext cx="555309" cy="291578"/>
            </a:xfrm>
            <a:prstGeom prst="rect">
              <a:avLst/>
            </a:prstGeom>
            <a:gradFill>
              <a:gsLst>
                <a:gs pos="88068">
                  <a:schemeClr val="accent1"/>
                </a:gs>
                <a:gs pos="0">
                  <a:schemeClr val="accent5">
                    <a:lumMod val="75000"/>
                  </a:schemeClr>
                </a:gs>
                <a:gs pos="24000">
                  <a:schemeClr val="accent5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t-EE" sz="1200" kern="0" dirty="0">
                  <a:solidFill>
                    <a:prstClr val="white"/>
                  </a:solidFill>
                  <a:latin typeface="Candara" panose="020E0502030303020204" pitchFamily="34" charset="0"/>
                </a:rPr>
                <a:t>_</a:t>
              </a: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</p:grpSp>
      <p:sp>
        <p:nvSpPr>
          <p:cNvPr id="9" name="AppGallery:Properties" hidden="1">
            <a:extLst>
              <a:ext uri="{FF2B5EF4-FFF2-40B4-BE49-F238E27FC236}">
                <a16:creationId xmlns:a16="http://schemas.microsoft.com/office/drawing/2014/main" id="{4E64FC5D-92AA-A306-6857-BFB90F38D35B}"/>
              </a:ext>
            </a:extLst>
          </p:cNvPr>
          <p:cNvSpPr txBox="1"/>
          <p:nvPr/>
        </p:nvSpPr>
        <p:spPr>
          <a:xfrm>
            <a:off x="8551312" y="6047626"/>
            <a:ext cx="2689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>
                <a:latin typeface="Candara" panose="020E0502030303020204" pitchFamily="34" charset="0"/>
              </a:rPr>
              <a:t>Everyone:Gallery</a:t>
            </a:r>
            <a:endParaRPr lang="et-EE" dirty="0">
              <a:latin typeface="Candara" panose="020E0502030303020204" pitchFamily="34" charset="0"/>
            </a:endParaRPr>
          </a:p>
        </p:txBody>
      </p:sp>
      <p:grpSp>
        <p:nvGrpSpPr>
          <p:cNvPr id="17" name="AppGallery:Icon" hidden="1">
            <a:extLst>
              <a:ext uri="{FF2B5EF4-FFF2-40B4-BE49-F238E27FC236}">
                <a16:creationId xmlns:a16="http://schemas.microsoft.com/office/drawing/2014/main" id="{AFA481FB-08C0-47FF-4A75-90747A1C5067}"/>
              </a:ext>
            </a:extLst>
          </p:cNvPr>
          <p:cNvGrpSpPr/>
          <p:nvPr/>
        </p:nvGrpSpPr>
        <p:grpSpPr>
          <a:xfrm>
            <a:off x="8620125" y="5156922"/>
            <a:ext cx="752400" cy="753035"/>
            <a:chOff x="8620125" y="5156922"/>
            <a:chExt cx="752400" cy="753035"/>
          </a:xfrm>
        </p:grpSpPr>
        <p:sp>
          <p:nvSpPr>
            <p:cNvPr id="18" name="Background">
              <a:hlinkClick r:id="" action="ppaction://macro?name=AppGallery"/>
              <a:extLst>
                <a:ext uri="{FF2B5EF4-FFF2-40B4-BE49-F238E27FC236}">
                  <a16:creationId xmlns:a16="http://schemas.microsoft.com/office/drawing/2014/main" id="{F8C15F5A-9D60-A69C-1FE2-7146D04A4ED0}"/>
                </a:ext>
              </a:extLst>
            </p:cNvPr>
            <p:cNvSpPr/>
            <p:nvPr/>
          </p:nvSpPr>
          <p:spPr>
            <a:xfrm>
              <a:off x="8620125" y="5156922"/>
              <a:ext cx="752400" cy="753035"/>
            </a:xfrm>
            <a:prstGeom prst="roundRect">
              <a:avLst>
                <a:gd name="adj" fmla="val 7135"/>
              </a:avLst>
            </a:prstGeom>
            <a:gradFill>
              <a:gsLst>
                <a:gs pos="51000">
                  <a:schemeClr val="bg2"/>
                </a:gs>
                <a:gs pos="100000">
                  <a:schemeClr val="bg2"/>
                </a:gs>
                <a:gs pos="50000">
                  <a:schemeClr val="bg2">
                    <a:lumMod val="60000"/>
                    <a:lumOff val="40000"/>
                  </a:schemeClr>
                </a:gs>
                <a:gs pos="0">
                  <a:schemeClr val="bg2">
                    <a:lumMod val="60000"/>
                    <a:lumOff val="4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9" name="Rectangle 18">
              <a:hlinkClick r:id="" action="ppaction://macro?name=AppGallery"/>
              <a:extLst>
                <a:ext uri="{FF2B5EF4-FFF2-40B4-BE49-F238E27FC236}">
                  <a16:creationId xmlns:a16="http://schemas.microsoft.com/office/drawing/2014/main" id="{80CBC3A7-FC44-B93C-CE88-B01095F00FF4}"/>
                </a:ext>
              </a:extLst>
            </p:cNvPr>
            <p:cNvSpPr/>
            <p:nvPr/>
          </p:nvSpPr>
          <p:spPr>
            <a:xfrm>
              <a:off x="8772663" y="5305990"/>
              <a:ext cx="228242" cy="22824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20" name="Rectangle 19">
              <a:hlinkClick r:id="" action="ppaction://macro?name=AppGallery"/>
              <a:extLst>
                <a:ext uri="{FF2B5EF4-FFF2-40B4-BE49-F238E27FC236}">
                  <a16:creationId xmlns:a16="http://schemas.microsoft.com/office/drawing/2014/main" id="{0323C485-8007-0B74-FB01-A64220E6AECF}"/>
                </a:ext>
              </a:extLst>
            </p:cNvPr>
            <p:cNvSpPr/>
            <p:nvPr/>
          </p:nvSpPr>
          <p:spPr>
            <a:xfrm>
              <a:off x="9000905" y="5305990"/>
              <a:ext cx="228242" cy="22824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21" name="Rectangle 20">
              <a:hlinkClick r:id="" action="ppaction://macro?name=AppGallery"/>
              <a:extLst>
                <a:ext uri="{FF2B5EF4-FFF2-40B4-BE49-F238E27FC236}">
                  <a16:creationId xmlns:a16="http://schemas.microsoft.com/office/drawing/2014/main" id="{7E784E07-71A9-8AC4-11EF-6D043AFEDA14}"/>
                </a:ext>
              </a:extLst>
            </p:cNvPr>
            <p:cNvSpPr/>
            <p:nvPr/>
          </p:nvSpPr>
          <p:spPr>
            <a:xfrm>
              <a:off x="8772663" y="5534232"/>
              <a:ext cx="228242" cy="2282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22" name="Rectangle 21">
              <a:hlinkClick r:id="" action="ppaction://macro?name=AppGallery"/>
              <a:extLst>
                <a:ext uri="{FF2B5EF4-FFF2-40B4-BE49-F238E27FC236}">
                  <a16:creationId xmlns:a16="http://schemas.microsoft.com/office/drawing/2014/main" id="{2BEAD3F5-9047-D7F7-6010-50214236A8E8}"/>
                </a:ext>
              </a:extLst>
            </p:cNvPr>
            <p:cNvSpPr/>
            <p:nvPr/>
          </p:nvSpPr>
          <p:spPr>
            <a:xfrm>
              <a:off x="9000905" y="5534232"/>
              <a:ext cx="228242" cy="228242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</p:grpSp>
    </p:spTree>
    <p:controls>
      <mc:AlternateContent xmlns:mc="http://schemas.openxmlformats.org/markup-compatibility/2006">
        <mc:Choice xmlns:v="urn:schemas-microsoft-com:vml" Requires="v">
          <p:control name="AxHelper" r:id="rId1" imgW="914400" imgH="914400"/>
        </mc:Choice>
        <mc:Fallback>
          <p:control name="AxHelper" r:id="rId1" imgW="914400" imgH="914400">
            <p:pic>
              <p:nvPicPr>
                <p:cNvPr id="615" name="AxHelper" hidden="1">
                  <a:extLst>
                    <a:ext uri="{FF2B5EF4-FFF2-40B4-BE49-F238E27FC236}">
                      <a16:creationId xmlns:a16="http://schemas.microsoft.com/office/drawing/2014/main" id="{AF9858D5-384A-6BF2-B4EE-953BF7631209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0865131" y="1376972"/>
                  <a:ext cx="914400" cy="914400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36712541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ootlogo">
            <a:extLst>
              <a:ext uri="{FF2B5EF4-FFF2-40B4-BE49-F238E27FC236}">
                <a16:creationId xmlns:a16="http://schemas.microsoft.com/office/drawing/2014/main" id="{A47C15AA-3016-1899-5BF5-AC83F0E2B5A2}"/>
              </a:ext>
            </a:extLst>
          </p:cNvPr>
          <p:cNvSpPr/>
          <p:nvPr/>
        </p:nvSpPr>
        <p:spPr>
          <a:xfrm flipV="1">
            <a:off x="6073139" y="3052313"/>
            <a:ext cx="45720" cy="47524"/>
          </a:xfrm>
          <a:custGeom>
            <a:avLst/>
            <a:gdLst>
              <a:gd name="connsiteX0" fmla="*/ 1504848 w 2079912"/>
              <a:gd name="connsiteY0" fmla="*/ 1260317 h 2162014"/>
              <a:gd name="connsiteX1" fmla="*/ 1513320 w 2079912"/>
              <a:gd name="connsiteY1" fmla="*/ 1544584 h 2162014"/>
              <a:gd name="connsiteX2" fmla="*/ 1233771 w 2079912"/>
              <a:gd name="connsiteY2" fmla="*/ 1542094 h 2162014"/>
              <a:gd name="connsiteX3" fmla="*/ 1780465 w 2079912"/>
              <a:gd name="connsiteY3" fmla="*/ 769740 h 2162014"/>
              <a:gd name="connsiteX4" fmla="*/ 2079912 w 2079912"/>
              <a:gd name="connsiteY4" fmla="*/ 1081007 h 2162014"/>
              <a:gd name="connsiteX5" fmla="*/ 1798462 w 2079912"/>
              <a:gd name="connsiteY5" fmla="*/ 1373566 h 2162014"/>
              <a:gd name="connsiteX6" fmla="*/ 718264 w 2079912"/>
              <a:gd name="connsiteY6" fmla="*/ 1827623 h 2162014"/>
              <a:gd name="connsiteX7" fmla="*/ 1356181 w 2079912"/>
              <a:gd name="connsiteY7" fmla="*/ 1833306 h 2162014"/>
              <a:gd name="connsiteX8" fmla="*/ 1039956 w 2079912"/>
              <a:gd name="connsiteY8" fmla="*/ 2162014 h 2162014"/>
              <a:gd name="connsiteX9" fmla="*/ 1237122 w 2079912"/>
              <a:gd name="connsiteY9" fmla="*/ 623403 h 2162014"/>
              <a:gd name="connsiteX10" fmla="*/ 1485931 w 2079912"/>
              <a:gd name="connsiteY10" fmla="*/ 625620 h 2162014"/>
              <a:gd name="connsiteX11" fmla="*/ 1493818 w 2079912"/>
              <a:gd name="connsiteY11" fmla="*/ 890231 h 2162014"/>
              <a:gd name="connsiteX12" fmla="*/ 586098 w 2079912"/>
              <a:gd name="connsiteY12" fmla="*/ 1271786 h 2162014"/>
              <a:gd name="connsiteX13" fmla="*/ 842790 w 2079912"/>
              <a:gd name="connsiteY13" fmla="*/ 1538611 h 2162014"/>
              <a:gd name="connsiteX14" fmla="*/ 593984 w 2079912"/>
              <a:gd name="connsiteY14" fmla="*/ 1536394 h 2162014"/>
              <a:gd name="connsiteX15" fmla="*/ 566594 w 2079912"/>
              <a:gd name="connsiteY15" fmla="*/ 617430 h 2162014"/>
              <a:gd name="connsiteX16" fmla="*/ 846141 w 2079912"/>
              <a:gd name="connsiteY16" fmla="*/ 619920 h 2162014"/>
              <a:gd name="connsiteX17" fmla="*/ 575067 w 2079912"/>
              <a:gd name="connsiteY17" fmla="*/ 901694 h 2162014"/>
              <a:gd name="connsiteX18" fmla="*/ 281452 w 2079912"/>
              <a:gd name="connsiteY18" fmla="*/ 788445 h 2162014"/>
              <a:gd name="connsiteX19" fmla="*/ 299450 w 2079912"/>
              <a:gd name="connsiteY19" fmla="*/ 1392277 h 2162014"/>
              <a:gd name="connsiteX20" fmla="*/ 0 w 2079912"/>
              <a:gd name="connsiteY20" fmla="*/ 1081007 h 2162014"/>
              <a:gd name="connsiteX21" fmla="*/ 1039956 w 2079912"/>
              <a:gd name="connsiteY21" fmla="*/ 0 h 2162014"/>
              <a:gd name="connsiteX22" fmla="*/ 1361648 w 2079912"/>
              <a:gd name="connsiteY22" fmla="*/ 334391 h 2162014"/>
              <a:gd name="connsiteX23" fmla="*/ 723731 w 2079912"/>
              <a:gd name="connsiteY23" fmla="*/ 328708 h 2162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079912" h="2162014">
                <a:moveTo>
                  <a:pt x="1504848" y="1260317"/>
                </a:moveTo>
                <a:lnTo>
                  <a:pt x="1513320" y="1544584"/>
                </a:lnTo>
                <a:lnTo>
                  <a:pt x="1233771" y="1542094"/>
                </a:lnTo>
                <a:close/>
                <a:moveTo>
                  <a:pt x="1780465" y="769740"/>
                </a:moveTo>
                <a:lnTo>
                  <a:pt x="2079912" y="1081007"/>
                </a:lnTo>
                <a:lnTo>
                  <a:pt x="1798462" y="1373566"/>
                </a:lnTo>
                <a:close/>
                <a:moveTo>
                  <a:pt x="718264" y="1827623"/>
                </a:moveTo>
                <a:lnTo>
                  <a:pt x="1356181" y="1833306"/>
                </a:lnTo>
                <a:lnTo>
                  <a:pt x="1039956" y="2162014"/>
                </a:lnTo>
                <a:close/>
                <a:moveTo>
                  <a:pt x="1237122" y="623403"/>
                </a:moveTo>
                <a:lnTo>
                  <a:pt x="1485931" y="625620"/>
                </a:lnTo>
                <a:lnTo>
                  <a:pt x="1493818" y="890231"/>
                </a:lnTo>
                <a:close/>
                <a:moveTo>
                  <a:pt x="586098" y="1271786"/>
                </a:moveTo>
                <a:lnTo>
                  <a:pt x="842790" y="1538611"/>
                </a:lnTo>
                <a:lnTo>
                  <a:pt x="593984" y="1536394"/>
                </a:lnTo>
                <a:close/>
                <a:moveTo>
                  <a:pt x="566594" y="617430"/>
                </a:moveTo>
                <a:lnTo>
                  <a:pt x="846141" y="619920"/>
                </a:lnTo>
                <a:lnTo>
                  <a:pt x="575067" y="901694"/>
                </a:lnTo>
                <a:close/>
                <a:moveTo>
                  <a:pt x="281452" y="788445"/>
                </a:moveTo>
                <a:lnTo>
                  <a:pt x="299450" y="1392277"/>
                </a:lnTo>
                <a:lnTo>
                  <a:pt x="0" y="1081007"/>
                </a:lnTo>
                <a:close/>
                <a:moveTo>
                  <a:pt x="1039956" y="0"/>
                </a:moveTo>
                <a:lnTo>
                  <a:pt x="1361648" y="334391"/>
                </a:lnTo>
                <a:lnTo>
                  <a:pt x="723731" y="328708"/>
                </a:lnTo>
                <a:close/>
              </a:path>
            </a:pathLst>
          </a:custGeom>
          <a:gradFill flip="none" rotWithShape="1">
            <a:gsLst>
              <a:gs pos="100000">
                <a:srgbClr val="FF0000">
                  <a:alpha val="0"/>
                </a:srgbClr>
              </a:gs>
              <a:gs pos="0">
                <a:srgbClr val="FFC000">
                  <a:alpha val="0"/>
                </a:srgbClr>
              </a:gs>
            </a:gsLst>
            <a:lin ang="13500000" scaled="1"/>
            <a:tileRect/>
          </a:gradFill>
          <a:ln w="12700" cap="flat" cmpd="sng" algn="ctr">
            <a:noFill/>
            <a:prstDash val="solid"/>
            <a:miter lim="800000"/>
          </a:ln>
          <a:effectLst/>
          <a:scene3d>
            <a:camera prst="orthographicFront">
              <a:rot lat="5400000" lon="5400000" rev="5400000"/>
            </a:camera>
            <a:lightRig rig="flat" dir="t"/>
          </a:scene3d>
          <a:sp3d prstMaterial="matte">
            <a:bevelT/>
          </a:sp3d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9408FC1-5BA8-71D1-EC71-B86EB83B472F}"/>
              </a:ext>
            </a:extLst>
          </p:cNvPr>
          <p:cNvSpPr txBox="1"/>
          <p:nvPr/>
        </p:nvSpPr>
        <p:spPr>
          <a:xfrm>
            <a:off x="566012" y="4519543"/>
            <a:ext cx="38154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sz="4000" dirty="0">
                <a:solidFill>
                  <a:schemeClr val="bg1"/>
                </a:solidFill>
                <a:latin typeface="Candara" panose="020E0502030303020204" pitchFamily="34" charset="0"/>
              </a:rPr>
              <a:t>Restarting…</a:t>
            </a:r>
          </a:p>
        </p:txBody>
      </p:sp>
      <p:sp>
        <p:nvSpPr>
          <p:cNvPr id="4" name="Vabakuju kujund 3">
            <a:extLst>
              <a:ext uri="{FF2B5EF4-FFF2-40B4-BE49-F238E27FC236}">
                <a16:creationId xmlns:a16="http://schemas.microsoft.com/office/drawing/2014/main" id="{9ED0F9C4-0957-4688-3527-326B818E2E34}"/>
              </a:ext>
            </a:extLst>
          </p:cNvPr>
          <p:cNvSpPr/>
          <p:nvPr/>
        </p:nvSpPr>
        <p:spPr>
          <a:xfrm>
            <a:off x="-938772" y="812800"/>
            <a:ext cx="3670300" cy="2616200"/>
          </a:xfrm>
          <a:custGeom>
            <a:avLst/>
            <a:gdLst>
              <a:gd name="connsiteX0" fmla="*/ 1835150 w 3670300"/>
              <a:gd name="connsiteY0" fmla="*/ 0 h 2616200"/>
              <a:gd name="connsiteX1" fmla="*/ 2725023 w 3670300"/>
              <a:gd name="connsiteY1" fmla="*/ 473142 h 2616200"/>
              <a:gd name="connsiteX2" fmla="*/ 2728417 w 3670300"/>
              <a:gd name="connsiteY2" fmla="*/ 478729 h 2616200"/>
              <a:gd name="connsiteX3" fmla="*/ 2813427 w 3670300"/>
              <a:gd name="connsiteY3" fmla="*/ 491703 h 2616200"/>
              <a:gd name="connsiteX4" fmla="*/ 3670300 w 3670300"/>
              <a:gd name="connsiteY4" fmla="*/ 1543050 h 2616200"/>
              <a:gd name="connsiteX5" fmla="*/ 2597150 w 3670300"/>
              <a:gd name="connsiteY5" fmla="*/ 2616200 h 2616200"/>
              <a:gd name="connsiteX6" fmla="*/ 1875589 w 3670300"/>
              <a:gd name="connsiteY6" fmla="*/ 2337415 h 2616200"/>
              <a:gd name="connsiteX7" fmla="*/ 1836063 w 3670300"/>
              <a:gd name="connsiteY7" fmla="*/ 2296935 h 2616200"/>
              <a:gd name="connsiteX8" fmla="*/ 1831982 w 3670300"/>
              <a:gd name="connsiteY8" fmla="*/ 2301882 h 2616200"/>
              <a:gd name="connsiteX9" fmla="*/ 1073150 w 3670300"/>
              <a:gd name="connsiteY9" fmla="*/ 2616200 h 2616200"/>
              <a:gd name="connsiteX10" fmla="*/ 0 w 3670300"/>
              <a:gd name="connsiteY10" fmla="*/ 1543050 h 2616200"/>
              <a:gd name="connsiteX11" fmla="*/ 856873 w 3670300"/>
              <a:gd name="connsiteY11" fmla="*/ 491703 h 2616200"/>
              <a:gd name="connsiteX12" fmla="*/ 942278 w 3670300"/>
              <a:gd name="connsiteY12" fmla="*/ 478669 h 2616200"/>
              <a:gd name="connsiteX13" fmla="*/ 945277 w 3670300"/>
              <a:gd name="connsiteY13" fmla="*/ 473142 h 2616200"/>
              <a:gd name="connsiteX14" fmla="*/ 1835150 w 3670300"/>
              <a:gd name="connsiteY14" fmla="*/ 0 h 261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670300" h="2616200">
                <a:moveTo>
                  <a:pt x="1835150" y="0"/>
                </a:moveTo>
                <a:cubicBezTo>
                  <a:pt x="2205578" y="0"/>
                  <a:pt x="2532170" y="187682"/>
                  <a:pt x="2725023" y="473142"/>
                </a:cubicBezTo>
                <a:lnTo>
                  <a:pt x="2728417" y="478729"/>
                </a:lnTo>
                <a:lnTo>
                  <a:pt x="2813427" y="491703"/>
                </a:lnTo>
                <a:cubicBezTo>
                  <a:pt x="3302443" y="591770"/>
                  <a:pt x="3670300" y="1024452"/>
                  <a:pt x="3670300" y="1543050"/>
                </a:cubicBezTo>
                <a:cubicBezTo>
                  <a:pt x="3670300" y="2135734"/>
                  <a:pt x="3189834" y="2616200"/>
                  <a:pt x="2597150" y="2616200"/>
                </a:cubicBezTo>
                <a:cubicBezTo>
                  <a:pt x="2319329" y="2616200"/>
                  <a:pt x="2066166" y="2510629"/>
                  <a:pt x="1875589" y="2337415"/>
                </a:cubicBezTo>
                <a:lnTo>
                  <a:pt x="1836063" y="2296935"/>
                </a:lnTo>
                <a:lnTo>
                  <a:pt x="1831982" y="2301882"/>
                </a:lnTo>
                <a:cubicBezTo>
                  <a:pt x="1637780" y="2496084"/>
                  <a:pt x="1369492" y="2616200"/>
                  <a:pt x="1073150" y="2616200"/>
                </a:cubicBezTo>
                <a:cubicBezTo>
                  <a:pt x="480466" y="2616200"/>
                  <a:pt x="0" y="2135734"/>
                  <a:pt x="0" y="1543050"/>
                </a:cubicBezTo>
                <a:cubicBezTo>
                  <a:pt x="0" y="1024452"/>
                  <a:pt x="367857" y="591770"/>
                  <a:pt x="856873" y="491703"/>
                </a:cubicBezTo>
                <a:lnTo>
                  <a:pt x="942278" y="478669"/>
                </a:lnTo>
                <a:lnTo>
                  <a:pt x="945277" y="473142"/>
                </a:lnTo>
                <a:cubicBezTo>
                  <a:pt x="1138130" y="187682"/>
                  <a:pt x="1464723" y="0"/>
                  <a:pt x="1835150" y="0"/>
                </a:cubicBezTo>
                <a:close/>
              </a:path>
            </a:pathLst>
          </a:custGeom>
          <a:gradFill>
            <a:gsLst>
              <a:gs pos="100000">
                <a:schemeClr val="tx1">
                  <a:alpha val="0"/>
                </a:schemeClr>
              </a:gs>
              <a:gs pos="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t-EE"/>
          </a:p>
        </p:txBody>
      </p:sp>
      <p:sp>
        <p:nvSpPr>
          <p:cNvPr id="5" name="Vabakuju kujund 4">
            <a:extLst>
              <a:ext uri="{FF2B5EF4-FFF2-40B4-BE49-F238E27FC236}">
                <a16:creationId xmlns:a16="http://schemas.microsoft.com/office/drawing/2014/main" id="{714FAE0D-9FCA-19A5-A2A6-4634472D892A}"/>
              </a:ext>
            </a:extLst>
          </p:cNvPr>
          <p:cNvSpPr/>
          <p:nvPr/>
        </p:nvSpPr>
        <p:spPr>
          <a:xfrm>
            <a:off x="2140812" y="-1938889"/>
            <a:ext cx="3670300" cy="2616200"/>
          </a:xfrm>
          <a:custGeom>
            <a:avLst/>
            <a:gdLst>
              <a:gd name="connsiteX0" fmla="*/ 1835150 w 3670300"/>
              <a:gd name="connsiteY0" fmla="*/ 0 h 2616200"/>
              <a:gd name="connsiteX1" fmla="*/ 2725023 w 3670300"/>
              <a:gd name="connsiteY1" fmla="*/ 473142 h 2616200"/>
              <a:gd name="connsiteX2" fmla="*/ 2728417 w 3670300"/>
              <a:gd name="connsiteY2" fmla="*/ 478729 h 2616200"/>
              <a:gd name="connsiteX3" fmla="*/ 2813427 w 3670300"/>
              <a:gd name="connsiteY3" fmla="*/ 491703 h 2616200"/>
              <a:gd name="connsiteX4" fmla="*/ 3670300 w 3670300"/>
              <a:gd name="connsiteY4" fmla="*/ 1543050 h 2616200"/>
              <a:gd name="connsiteX5" fmla="*/ 2597150 w 3670300"/>
              <a:gd name="connsiteY5" fmla="*/ 2616200 h 2616200"/>
              <a:gd name="connsiteX6" fmla="*/ 1875589 w 3670300"/>
              <a:gd name="connsiteY6" fmla="*/ 2337415 h 2616200"/>
              <a:gd name="connsiteX7" fmla="*/ 1836063 w 3670300"/>
              <a:gd name="connsiteY7" fmla="*/ 2296935 h 2616200"/>
              <a:gd name="connsiteX8" fmla="*/ 1831982 w 3670300"/>
              <a:gd name="connsiteY8" fmla="*/ 2301882 h 2616200"/>
              <a:gd name="connsiteX9" fmla="*/ 1073150 w 3670300"/>
              <a:gd name="connsiteY9" fmla="*/ 2616200 h 2616200"/>
              <a:gd name="connsiteX10" fmla="*/ 0 w 3670300"/>
              <a:gd name="connsiteY10" fmla="*/ 1543050 h 2616200"/>
              <a:gd name="connsiteX11" fmla="*/ 856873 w 3670300"/>
              <a:gd name="connsiteY11" fmla="*/ 491703 h 2616200"/>
              <a:gd name="connsiteX12" fmla="*/ 942278 w 3670300"/>
              <a:gd name="connsiteY12" fmla="*/ 478669 h 2616200"/>
              <a:gd name="connsiteX13" fmla="*/ 945277 w 3670300"/>
              <a:gd name="connsiteY13" fmla="*/ 473142 h 2616200"/>
              <a:gd name="connsiteX14" fmla="*/ 1835150 w 3670300"/>
              <a:gd name="connsiteY14" fmla="*/ 0 h 261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670300" h="2616200">
                <a:moveTo>
                  <a:pt x="1835150" y="0"/>
                </a:moveTo>
                <a:cubicBezTo>
                  <a:pt x="2205578" y="0"/>
                  <a:pt x="2532170" y="187682"/>
                  <a:pt x="2725023" y="473142"/>
                </a:cubicBezTo>
                <a:lnTo>
                  <a:pt x="2728417" y="478729"/>
                </a:lnTo>
                <a:lnTo>
                  <a:pt x="2813427" y="491703"/>
                </a:lnTo>
                <a:cubicBezTo>
                  <a:pt x="3302443" y="591770"/>
                  <a:pt x="3670300" y="1024452"/>
                  <a:pt x="3670300" y="1543050"/>
                </a:cubicBezTo>
                <a:cubicBezTo>
                  <a:pt x="3670300" y="2135734"/>
                  <a:pt x="3189834" y="2616200"/>
                  <a:pt x="2597150" y="2616200"/>
                </a:cubicBezTo>
                <a:cubicBezTo>
                  <a:pt x="2319329" y="2616200"/>
                  <a:pt x="2066166" y="2510629"/>
                  <a:pt x="1875589" y="2337415"/>
                </a:cubicBezTo>
                <a:lnTo>
                  <a:pt x="1836063" y="2296935"/>
                </a:lnTo>
                <a:lnTo>
                  <a:pt x="1831982" y="2301882"/>
                </a:lnTo>
                <a:cubicBezTo>
                  <a:pt x="1637780" y="2496084"/>
                  <a:pt x="1369492" y="2616200"/>
                  <a:pt x="1073150" y="2616200"/>
                </a:cubicBezTo>
                <a:cubicBezTo>
                  <a:pt x="480466" y="2616200"/>
                  <a:pt x="0" y="2135734"/>
                  <a:pt x="0" y="1543050"/>
                </a:cubicBezTo>
                <a:cubicBezTo>
                  <a:pt x="0" y="1024452"/>
                  <a:pt x="367857" y="591770"/>
                  <a:pt x="856873" y="491703"/>
                </a:cubicBezTo>
                <a:lnTo>
                  <a:pt x="942278" y="478669"/>
                </a:lnTo>
                <a:lnTo>
                  <a:pt x="945277" y="473142"/>
                </a:lnTo>
                <a:cubicBezTo>
                  <a:pt x="1138130" y="187682"/>
                  <a:pt x="1464723" y="0"/>
                  <a:pt x="1835150" y="0"/>
                </a:cubicBezTo>
                <a:close/>
              </a:path>
            </a:pathLst>
          </a:custGeom>
          <a:gradFill>
            <a:gsLst>
              <a:gs pos="100000">
                <a:schemeClr val="tx1">
                  <a:alpha val="0"/>
                </a:schemeClr>
              </a:gs>
              <a:gs pos="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t-EE"/>
          </a:p>
        </p:txBody>
      </p:sp>
      <p:sp>
        <p:nvSpPr>
          <p:cNvPr id="6" name="Vabakuju kujund 5">
            <a:extLst>
              <a:ext uri="{FF2B5EF4-FFF2-40B4-BE49-F238E27FC236}">
                <a16:creationId xmlns:a16="http://schemas.microsoft.com/office/drawing/2014/main" id="{B0A70DC5-7596-E8EF-AA55-C740371F81E9}"/>
              </a:ext>
            </a:extLst>
          </p:cNvPr>
          <p:cNvSpPr/>
          <p:nvPr/>
        </p:nvSpPr>
        <p:spPr>
          <a:xfrm>
            <a:off x="6950108" y="605716"/>
            <a:ext cx="3670300" cy="2616200"/>
          </a:xfrm>
          <a:custGeom>
            <a:avLst/>
            <a:gdLst>
              <a:gd name="connsiteX0" fmla="*/ 1835150 w 3670300"/>
              <a:gd name="connsiteY0" fmla="*/ 0 h 2616200"/>
              <a:gd name="connsiteX1" fmla="*/ 2725023 w 3670300"/>
              <a:gd name="connsiteY1" fmla="*/ 473142 h 2616200"/>
              <a:gd name="connsiteX2" fmla="*/ 2728417 w 3670300"/>
              <a:gd name="connsiteY2" fmla="*/ 478729 h 2616200"/>
              <a:gd name="connsiteX3" fmla="*/ 2813427 w 3670300"/>
              <a:gd name="connsiteY3" fmla="*/ 491703 h 2616200"/>
              <a:gd name="connsiteX4" fmla="*/ 3670300 w 3670300"/>
              <a:gd name="connsiteY4" fmla="*/ 1543050 h 2616200"/>
              <a:gd name="connsiteX5" fmla="*/ 2597150 w 3670300"/>
              <a:gd name="connsiteY5" fmla="*/ 2616200 h 2616200"/>
              <a:gd name="connsiteX6" fmla="*/ 1875589 w 3670300"/>
              <a:gd name="connsiteY6" fmla="*/ 2337415 h 2616200"/>
              <a:gd name="connsiteX7" fmla="*/ 1836063 w 3670300"/>
              <a:gd name="connsiteY7" fmla="*/ 2296935 h 2616200"/>
              <a:gd name="connsiteX8" fmla="*/ 1831982 w 3670300"/>
              <a:gd name="connsiteY8" fmla="*/ 2301882 h 2616200"/>
              <a:gd name="connsiteX9" fmla="*/ 1073150 w 3670300"/>
              <a:gd name="connsiteY9" fmla="*/ 2616200 h 2616200"/>
              <a:gd name="connsiteX10" fmla="*/ 0 w 3670300"/>
              <a:gd name="connsiteY10" fmla="*/ 1543050 h 2616200"/>
              <a:gd name="connsiteX11" fmla="*/ 856873 w 3670300"/>
              <a:gd name="connsiteY11" fmla="*/ 491703 h 2616200"/>
              <a:gd name="connsiteX12" fmla="*/ 942278 w 3670300"/>
              <a:gd name="connsiteY12" fmla="*/ 478669 h 2616200"/>
              <a:gd name="connsiteX13" fmla="*/ 945277 w 3670300"/>
              <a:gd name="connsiteY13" fmla="*/ 473142 h 2616200"/>
              <a:gd name="connsiteX14" fmla="*/ 1835150 w 3670300"/>
              <a:gd name="connsiteY14" fmla="*/ 0 h 261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670300" h="2616200">
                <a:moveTo>
                  <a:pt x="1835150" y="0"/>
                </a:moveTo>
                <a:cubicBezTo>
                  <a:pt x="2205578" y="0"/>
                  <a:pt x="2532170" y="187682"/>
                  <a:pt x="2725023" y="473142"/>
                </a:cubicBezTo>
                <a:lnTo>
                  <a:pt x="2728417" y="478729"/>
                </a:lnTo>
                <a:lnTo>
                  <a:pt x="2813427" y="491703"/>
                </a:lnTo>
                <a:cubicBezTo>
                  <a:pt x="3302443" y="591770"/>
                  <a:pt x="3670300" y="1024452"/>
                  <a:pt x="3670300" y="1543050"/>
                </a:cubicBezTo>
                <a:cubicBezTo>
                  <a:pt x="3670300" y="2135734"/>
                  <a:pt x="3189834" y="2616200"/>
                  <a:pt x="2597150" y="2616200"/>
                </a:cubicBezTo>
                <a:cubicBezTo>
                  <a:pt x="2319329" y="2616200"/>
                  <a:pt x="2066166" y="2510629"/>
                  <a:pt x="1875589" y="2337415"/>
                </a:cubicBezTo>
                <a:lnTo>
                  <a:pt x="1836063" y="2296935"/>
                </a:lnTo>
                <a:lnTo>
                  <a:pt x="1831982" y="2301882"/>
                </a:lnTo>
                <a:cubicBezTo>
                  <a:pt x="1637780" y="2496084"/>
                  <a:pt x="1369492" y="2616200"/>
                  <a:pt x="1073150" y="2616200"/>
                </a:cubicBezTo>
                <a:cubicBezTo>
                  <a:pt x="480466" y="2616200"/>
                  <a:pt x="0" y="2135734"/>
                  <a:pt x="0" y="1543050"/>
                </a:cubicBezTo>
                <a:cubicBezTo>
                  <a:pt x="0" y="1024452"/>
                  <a:pt x="367857" y="591770"/>
                  <a:pt x="856873" y="491703"/>
                </a:cubicBezTo>
                <a:lnTo>
                  <a:pt x="942278" y="478669"/>
                </a:lnTo>
                <a:lnTo>
                  <a:pt x="945277" y="473142"/>
                </a:lnTo>
                <a:cubicBezTo>
                  <a:pt x="1138130" y="187682"/>
                  <a:pt x="1464723" y="0"/>
                  <a:pt x="1835150" y="0"/>
                </a:cubicBezTo>
                <a:close/>
              </a:path>
            </a:pathLst>
          </a:custGeom>
          <a:gradFill>
            <a:gsLst>
              <a:gs pos="100000">
                <a:schemeClr val="tx1">
                  <a:alpha val="0"/>
                </a:schemeClr>
              </a:gs>
              <a:gs pos="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t-EE"/>
          </a:p>
        </p:txBody>
      </p:sp>
      <p:sp>
        <p:nvSpPr>
          <p:cNvPr id="7" name="Vabakuju kujund 6">
            <a:extLst>
              <a:ext uri="{FF2B5EF4-FFF2-40B4-BE49-F238E27FC236}">
                <a16:creationId xmlns:a16="http://schemas.microsoft.com/office/drawing/2014/main" id="{7D671B57-96A9-8D70-709C-1446A472A1FF}"/>
              </a:ext>
            </a:extLst>
          </p:cNvPr>
          <p:cNvSpPr/>
          <p:nvPr/>
        </p:nvSpPr>
        <p:spPr>
          <a:xfrm>
            <a:off x="9228495" y="-1782238"/>
            <a:ext cx="3670300" cy="2616200"/>
          </a:xfrm>
          <a:custGeom>
            <a:avLst/>
            <a:gdLst>
              <a:gd name="connsiteX0" fmla="*/ 1835150 w 3670300"/>
              <a:gd name="connsiteY0" fmla="*/ 0 h 2616200"/>
              <a:gd name="connsiteX1" fmla="*/ 2725023 w 3670300"/>
              <a:gd name="connsiteY1" fmla="*/ 473142 h 2616200"/>
              <a:gd name="connsiteX2" fmla="*/ 2728417 w 3670300"/>
              <a:gd name="connsiteY2" fmla="*/ 478729 h 2616200"/>
              <a:gd name="connsiteX3" fmla="*/ 2813427 w 3670300"/>
              <a:gd name="connsiteY3" fmla="*/ 491703 h 2616200"/>
              <a:gd name="connsiteX4" fmla="*/ 3670300 w 3670300"/>
              <a:gd name="connsiteY4" fmla="*/ 1543050 h 2616200"/>
              <a:gd name="connsiteX5" fmla="*/ 2597150 w 3670300"/>
              <a:gd name="connsiteY5" fmla="*/ 2616200 h 2616200"/>
              <a:gd name="connsiteX6" fmla="*/ 1875589 w 3670300"/>
              <a:gd name="connsiteY6" fmla="*/ 2337415 h 2616200"/>
              <a:gd name="connsiteX7" fmla="*/ 1836063 w 3670300"/>
              <a:gd name="connsiteY7" fmla="*/ 2296935 h 2616200"/>
              <a:gd name="connsiteX8" fmla="*/ 1831982 w 3670300"/>
              <a:gd name="connsiteY8" fmla="*/ 2301882 h 2616200"/>
              <a:gd name="connsiteX9" fmla="*/ 1073150 w 3670300"/>
              <a:gd name="connsiteY9" fmla="*/ 2616200 h 2616200"/>
              <a:gd name="connsiteX10" fmla="*/ 0 w 3670300"/>
              <a:gd name="connsiteY10" fmla="*/ 1543050 h 2616200"/>
              <a:gd name="connsiteX11" fmla="*/ 856873 w 3670300"/>
              <a:gd name="connsiteY11" fmla="*/ 491703 h 2616200"/>
              <a:gd name="connsiteX12" fmla="*/ 942278 w 3670300"/>
              <a:gd name="connsiteY12" fmla="*/ 478669 h 2616200"/>
              <a:gd name="connsiteX13" fmla="*/ 945277 w 3670300"/>
              <a:gd name="connsiteY13" fmla="*/ 473142 h 2616200"/>
              <a:gd name="connsiteX14" fmla="*/ 1835150 w 3670300"/>
              <a:gd name="connsiteY14" fmla="*/ 0 h 261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670300" h="2616200">
                <a:moveTo>
                  <a:pt x="1835150" y="0"/>
                </a:moveTo>
                <a:cubicBezTo>
                  <a:pt x="2205578" y="0"/>
                  <a:pt x="2532170" y="187682"/>
                  <a:pt x="2725023" y="473142"/>
                </a:cubicBezTo>
                <a:lnTo>
                  <a:pt x="2728417" y="478729"/>
                </a:lnTo>
                <a:lnTo>
                  <a:pt x="2813427" y="491703"/>
                </a:lnTo>
                <a:cubicBezTo>
                  <a:pt x="3302443" y="591770"/>
                  <a:pt x="3670300" y="1024452"/>
                  <a:pt x="3670300" y="1543050"/>
                </a:cubicBezTo>
                <a:cubicBezTo>
                  <a:pt x="3670300" y="2135734"/>
                  <a:pt x="3189834" y="2616200"/>
                  <a:pt x="2597150" y="2616200"/>
                </a:cubicBezTo>
                <a:cubicBezTo>
                  <a:pt x="2319329" y="2616200"/>
                  <a:pt x="2066166" y="2510629"/>
                  <a:pt x="1875589" y="2337415"/>
                </a:cubicBezTo>
                <a:lnTo>
                  <a:pt x="1836063" y="2296935"/>
                </a:lnTo>
                <a:lnTo>
                  <a:pt x="1831982" y="2301882"/>
                </a:lnTo>
                <a:cubicBezTo>
                  <a:pt x="1637780" y="2496084"/>
                  <a:pt x="1369492" y="2616200"/>
                  <a:pt x="1073150" y="2616200"/>
                </a:cubicBezTo>
                <a:cubicBezTo>
                  <a:pt x="480466" y="2616200"/>
                  <a:pt x="0" y="2135734"/>
                  <a:pt x="0" y="1543050"/>
                </a:cubicBezTo>
                <a:cubicBezTo>
                  <a:pt x="0" y="1024452"/>
                  <a:pt x="367857" y="591770"/>
                  <a:pt x="856873" y="491703"/>
                </a:cubicBezTo>
                <a:lnTo>
                  <a:pt x="942278" y="478669"/>
                </a:lnTo>
                <a:lnTo>
                  <a:pt x="945277" y="473142"/>
                </a:lnTo>
                <a:cubicBezTo>
                  <a:pt x="1138130" y="187682"/>
                  <a:pt x="1464723" y="0"/>
                  <a:pt x="1835150" y="0"/>
                </a:cubicBezTo>
                <a:close/>
              </a:path>
            </a:pathLst>
          </a:custGeom>
          <a:gradFill>
            <a:gsLst>
              <a:gs pos="100000">
                <a:schemeClr val="tx1">
                  <a:alpha val="0"/>
                </a:schemeClr>
              </a:gs>
              <a:gs pos="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t-EE"/>
          </a:p>
        </p:txBody>
      </p:sp>
    </p:spTree>
    <p:controls>
      <mc:AlternateContent xmlns:mc="http://schemas.openxmlformats.org/markup-compatibility/2006">
        <mc:Choice xmlns:v="urn:schemas-microsoft-com:vml" Requires="v">
          <p:control name="Label1" r:id="rId1" imgW="914400" imgH="914400"/>
        </mc:Choice>
        <mc:Fallback>
          <p:control name="Label1" r:id="rId1" imgW="914400" imgH="914400">
            <p:pic>
              <p:nvPicPr>
                <p:cNvPr id="3" name="Label1" hidden="1">
                  <a:extLst>
                    <a:ext uri="{FF2B5EF4-FFF2-40B4-BE49-F238E27FC236}">
                      <a16:creationId xmlns:a16="http://schemas.microsoft.com/office/drawing/2014/main" id="{A0ADAC91-D3B1-AE48-66D9-01750EF8C49B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-179388" y="2133600"/>
                  <a:ext cx="914401" cy="914400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8444130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3000">
        <p159:morph option="byObject"/>
      </p:transition>
    </mc:Choice>
    <mc:Fallback xmlns="">
      <p:transition spd="slow" advClick="0" advTm="3000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>
            <a:extLst>
              <a:ext uri="{FF2B5EF4-FFF2-40B4-BE49-F238E27FC236}">
                <a16:creationId xmlns:a16="http://schemas.microsoft.com/office/drawing/2014/main" id="{052472D7-470B-DD1E-1094-BAA2A179233D}"/>
              </a:ext>
            </a:extLst>
          </p:cNvPr>
          <p:cNvSpPr txBox="1"/>
          <p:nvPr/>
        </p:nvSpPr>
        <p:spPr>
          <a:xfrm>
            <a:off x="3393141" y="-369332"/>
            <a:ext cx="5405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 dirty="0">
                <a:latin typeface="Consolas" panose="020B0609020204030204" pitchFamily="49" charset="0"/>
              </a:rPr>
              <a:t>Teleports to last slide</a:t>
            </a:r>
          </a:p>
        </p:txBody>
      </p:sp>
    </p:spTree>
    <p:extLst>
      <p:ext uri="{BB962C8B-B14F-4D97-AF65-F5344CB8AC3E}">
        <p14:creationId xmlns:p14="http://schemas.microsoft.com/office/powerpoint/2010/main" val="2927223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>
          <a:gsLst>
            <a:gs pos="0">
              <a:schemeClr val="accent1">
                <a:lumMod val="50000"/>
              </a:schemeClr>
            </a:gs>
            <a:gs pos="100000">
              <a:schemeClr val="bg1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uttonSample">
            <a:hlinkClick r:id="" action="ppaction://macro?name=TaskmgrRefresh"/>
            <a:extLst>
              <a:ext uri="{FF2B5EF4-FFF2-40B4-BE49-F238E27FC236}">
                <a16:creationId xmlns:a16="http://schemas.microsoft.com/office/drawing/2014/main" id="{E914835F-B72D-3864-28EF-5073966BA173}"/>
              </a:ext>
            </a:extLst>
          </p:cNvPr>
          <p:cNvSpPr/>
          <p:nvPr/>
        </p:nvSpPr>
        <p:spPr>
          <a:xfrm>
            <a:off x="10700061" y="6294614"/>
            <a:ext cx="1244259" cy="307777"/>
          </a:xfrm>
          <a:prstGeom prst="snip2DiagRect">
            <a:avLst/>
          </a:prstGeom>
          <a:gradFill>
            <a:gsLst>
              <a:gs pos="0">
                <a:schemeClr val="accent1"/>
              </a:gs>
              <a:gs pos="50000">
                <a:schemeClr val="accent1"/>
              </a:gs>
              <a:gs pos="50000">
                <a:schemeClr val="accent1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1600" dirty="0">
                <a:latin typeface="Candara" panose="020E0502030303020204" pitchFamily="34" charset="0"/>
              </a:rPr>
              <a:t>Button</a:t>
            </a:r>
          </a:p>
        </p:txBody>
      </p:sp>
      <p:grpSp>
        <p:nvGrpSpPr>
          <p:cNvPr id="84" name="IconSample">
            <a:extLst>
              <a:ext uri="{FF2B5EF4-FFF2-40B4-BE49-F238E27FC236}">
                <a16:creationId xmlns:a16="http://schemas.microsoft.com/office/drawing/2014/main" id="{007AF290-C625-8229-0858-380AC385F0D3}"/>
              </a:ext>
            </a:extLst>
          </p:cNvPr>
          <p:cNvGrpSpPr/>
          <p:nvPr/>
        </p:nvGrpSpPr>
        <p:grpSpPr>
          <a:xfrm>
            <a:off x="11194447" y="5443488"/>
            <a:ext cx="749873" cy="749876"/>
            <a:chOff x="8109406" y="4976560"/>
            <a:chExt cx="749873" cy="749876"/>
          </a:xfrm>
        </p:grpSpPr>
        <p:sp>
          <p:nvSpPr>
            <p:cNvPr id="14" name="Ristkülik 13">
              <a:extLst>
                <a:ext uri="{FF2B5EF4-FFF2-40B4-BE49-F238E27FC236}">
                  <a16:creationId xmlns:a16="http://schemas.microsoft.com/office/drawing/2014/main" id="{9AECF948-C3EC-8350-77D6-38DFAA6B06E0}"/>
                </a:ext>
              </a:extLst>
            </p:cNvPr>
            <p:cNvSpPr/>
            <p:nvPr/>
          </p:nvSpPr>
          <p:spPr>
            <a:xfrm>
              <a:off x="8109406" y="4976562"/>
              <a:ext cx="749873" cy="749873"/>
            </a:xfrm>
            <a:prstGeom prst="rect">
              <a:avLst/>
            </a:prstGeom>
            <a:solidFill>
              <a:srgbClr val="000000">
                <a:alpha val="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78" name="Nelinurk: murtud nurgaga 77">
              <a:extLst>
                <a:ext uri="{FF2B5EF4-FFF2-40B4-BE49-F238E27FC236}">
                  <a16:creationId xmlns:a16="http://schemas.microsoft.com/office/drawing/2014/main" id="{20AADC78-70FA-2451-D2A6-7F841D425F00}"/>
                </a:ext>
              </a:extLst>
            </p:cNvPr>
            <p:cNvSpPr/>
            <p:nvPr/>
          </p:nvSpPr>
          <p:spPr>
            <a:xfrm>
              <a:off x="8202910" y="4976560"/>
              <a:ext cx="562864" cy="749876"/>
            </a:xfrm>
            <a:prstGeom prst="foldedCorner">
              <a:avLst>
                <a:gd name="adj" fmla="val 28641"/>
              </a:avLst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79" name="Ristkülik 78">
              <a:hlinkClick r:id="" action="ppaction://macro?name=AppPresentator"/>
              <a:extLst>
                <a:ext uri="{FF2B5EF4-FFF2-40B4-BE49-F238E27FC236}">
                  <a16:creationId xmlns:a16="http://schemas.microsoft.com/office/drawing/2014/main" id="{4F80F78B-3A76-FE56-B144-4C6CAEC592A7}"/>
                </a:ext>
              </a:extLst>
            </p:cNvPr>
            <p:cNvSpPr/>
            <p:nvPr/>
          </p:nvSpPr>
          <p:spPr>
            <a:xfrm>
              <a:off x="8264095" y="5130805"/>
              <a:ext cx="244663" cy="244662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r>
                <a:rPr lang="et-EE" sz="300" dirty="0">
                  <a:solidFill>
                    <a:schemeClr val="tx1"/>
                  </a:solidFill>
                </a:rPr>
                <a:t>____________</a:t>
              </a:r>
              <a:endParaRPr lang="et-EE" sz="400" dirty="0">
                <a:solidFill>
                  <a:schemeClr val="tx1"/>
                </a:solidFill>
              </a:endParaRPr>
            </a:p>
            <a:p>
              <a:pPr algn="ctr"/>
              <a:endParaRPr lang="et-EE" sz="400" dirty="0">
                <a:solidFill>
                  <a:schemeClr val="tx1"/>
                </a:solidFill>
              </a:endParaRPr>
            </a:p>
          </p:txBody>
        </p:sp>
        <p:sp>
          <p:nvSpPr>
            <p:cNvPr id="80" name="Sektor 79">
              <a:hlinkClick r:id="" action="ppaction://macro?name=AppPresentator"/>
              <a:extLst>
                <a:ext uri="{FF2B5EF4-FFF2-40B4-BE49-F238E27FC236}">
                  <a16:creationId xmlns:a16="http://schemas.microsoft.com/office/drawing/2014/main" id="{91232686-41AC-0AE0-0B5C-6F4D44B0226D}"/>
                </a:ext>
              </a:extLst>
            </p:cNvPr>
            <p:cNvSpPr/>
            <p:nvPr/>
          </p:nvSpPr>
          <p:spPr>
            <a:xfrm rot="16200000">
              <a:off x="8474445" y="5324850"/>
              <a:ext cx="244894" cy="244896"/>
            </a:xfrm>
            <a:prstGeom prst="pie">
              <a:avLst>
                <a:gd name="adj1" fmla="val 21553125"/>
                <a:gd name="adj2" fmla="val 16200000"/>
              </a:avLst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chemeClr val="tx1"/>
                </a:solidFill>
              </a:endParaRPr>
            </a:p>
          </p:txBody>
        </p:sp>
      </p:grpSp>
      <p:sp>
        <p:nvSpPr>
          <p:cNvPr id="15" name="DesignSlideLabel">
            <a:extLst>
              <a:ext uri="{FF2B5EF4-FFF2-40B4-BE49-F238E27FC236}">
                <a16:creationId xmlns:a16="http://schemas.microsoft.com/office/drawing/2014/main" id="{2A040579-68CC-6159-75E5-BC3882A7F10F}"/>
              </a:ext>
            </a:extLst>
          </p:cNvPr>
          <p:cNvSpPr txBox="1"/>
          <p:nvPr/>
        </p:nvSpPr>
        <p:spPr>
          <a:xfrm>
            <a:off x="9569513" y="0"/>
            <a:ext cx="26224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t-EE" dirty="0">
                <a:latin typeface="+mj-lt"/>
              </a:rPr>
              <a:t>Design slide</a:t>
            </a:r>
          </a:p>
          <a:p>
            <a:pPr algn="r"/>
            <a:r>
              <a:rPr lang="et-EE" dirty="0">
                <a:latin typeface="+mj-lt"/>
              </a:rPr>
              <a:t>Slide24</a:t>
            </a:r>
          </a:p>
        </p:txBody>
      </p:sp>
    </p:spTree>
    <p:controls>
      <mc:AlternateContent xmlns:mc="http://schemas.openxmlformats.org/markup-compatibility/2006">
        <mc:Choice xmlns:v="urn:schemas-microsoft-com:vml" Requires="v">
          <p:control name="AxDummy" r:id="rId1" imgW="9360" imgH="9360"/>
        </mc:Choice>
        <mc:Fallback>
          <p:control name="AxDummy" r:id="rId1" imgW="9360" imgH="9360">
            <p:pic>
              <p:nvPicPr>
                <p:cNvPr id="13" name="AxDummy">
                  <a:extLst>
                    <a:ext uri="{FF2B5EF4-FFF2-40B4-BE49-F238E27FC236}">
                      <a16:creationId xmlns:a16="http://schemas.microsoft.com/office/drawing/2014/main" id="{BF612D72-D2DE-18AD-70F7-540E4F0C084F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0" y="0"/>
                  <a:ext cx="12700" cy="12700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24608525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ShowWindow">
            <a:hlinkClick r:id="" action="ppaction://macro?name=AdvanceShow"/>
            <a:extLst>
              <a:ext uri="{FF2B5EF4-FFF2-40B4-BE49-F238E27FC236}">
                <a16:creationId xmlns:a16="http://schemas.microsoft.com/office/drawing/2014/main" id="{E658229F-9D42-CA7F-DB5F-1D8E5473AAF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41462361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BootText">
            <a:extLst>
              <a:ext uri="{FF2B5EF4-FFF2-40B4-BE49-F238E27FC236}">
                <a16:creationId xmlns:a16="http://schemas.microsoft.com/office/drawing/2014/main" id="{E1BFFA3E-EB1A-CED8-D89E-B3F701C5C21D}"/>
              </a:ext>
            </a:extLst>
          </p:cNvPr>
          <p:cNvSpPr txBox="1"/>
          <p:nvPr/>
        </p:nvSpPr>
        <p:spPr>
          <a:xfrm>
            <a:off x="0" y="3248146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 sz="2400" dirty="0">
                <a:latin typeface="+mj-lt"/>
              </a:rPr>
              <a:t>Window templates</a:t>
            </a:r>
            <a:endParaRPr lang="en-US" sz="2400" dirty="0">
              <a:latin typeface="+mj-lt"/>
            </a:endParaRPr>
          </a:p>
        </p:txBody>
      </p:sp>
      <p:sp>
        <p:nvSpPr>
          <p:cNvPr id="457" name="Bootlogo">
            <a:extLst>
              <a:ext uri="{FF2B5EF4-FFF2-40B4-BE49-F238E27FC236}">
                <a16:creationId xmlns:a16="http://schemas.microsoft.com/office/drawing/2014/main" id="{D732621C-E1E9-279A-A55C-E62BEB96F85B}"/>
              </a:ext>
            </a:extLst>
          </p:cNvPr>
          <p:cNvSpPr/>
          <p:nvPr/>
        </p:nvSpPr>
        <p:spPr>
          <a:xfrm>
            <a:off x="5428206" y="2381922"/>
            <a:ext cx="1335586" cy="1388306"/>
          </a:xfrm>
          <a:custGeom>
            <a:avLst/>
            <a:gdLst>
              <a:gd name="connsiteX0" fmla="*/ 1504848 w 2079912"/>
              <a:gd name="connsiteY0" fmla="*/ 1260317 h 2162014"/>
              <a:gd name="connsiteX1" fmla="*/ 1513320 w 2079912"/>
              <a:gd name="connsiteY1" fmla="*/ 1544584 h 2162014"/>
              <a:gd name="connsiteX2" fmla="*/ 1233771 w 2079912"/>
              <a:gd name="connsiteY2" fmla="*/ 1542094 h 2162014"/>
              <a:gd name="connsiteX3" fmla="*/ 1780465 w 2079912"/>
              <a:gd name="connsiteY3" fmla="*/ 769740 h 2162014"/>
              <a:gd name="connsiteX4" fmla="*/ 2079912 w 2079912"/>
              <a:gd name="connsiteY4" fmla="*/ 1081007 h 2162014"/>
              <a:gd name="connsiteX5" fmla="*/ 1798462 w 2079912"/>
              <a:gd name="connsiteY5" fmla="*/ 1373566 h 2162014"/>
              <a:gd name="connsiteX6" fmla="*/ 718264 w 2079912"/>
              <a:gd name="connsiteY6" fmla="*/ 1827623 h 2162014"/>
              <a:gd name="connsiteX7" fmla="*/ 1356181 w 2079912"/>
              <a:gd name="connsiteY7" fmla="*/ 1833306 h 2162014"/>
              <a:gd name="connsiteX8" fmla="*/ 1039956 w 2079912"/>
              <a:gd name="connsiteY8" fmla="*/ 2162014 h 2162014"/>
              <a:gd name="connsiteX9" fmla="*/ 1237122 w 2079912"/>
              <a:gd name="connsiteY9" fmla="*/ 623403 h 2162014"/>
              <a:gd name="connsiteX10" fmla="*/ 1485931 w 2079912"/>
              <a:gd name="connsiteY10" fmla="*/ 625620 h 2162014"/>
              <a:gd name="connsiteX11" fmla="*/ 1493818 w 2079912"/>
              <a:gd name="connsiteY11" fmla="*/ 890231 h 2162014"/>
              <a:gd name="connsiteX12" fmla="*/ 586098 w 2079912"/>
              <a:gd name="connsiteY12" fmla="*/ 1271786 h 2162014"/>
              <a:gd name="connsiteX13" fmla="*/ 842790 w 2079912"/>
              <a:gd name="connsiteY13" fmla="*/ 1538611 h 2162014"/>
              <a:gd name="connsiteX14" fmla="*/ 593984 w 2079912"/>
              <a:gd name="connsiteY14" fmla="*/ 1536394 h 2162014"/>
              <a:gd name="connsiteX15" fmla="*/ 566594 w 2079912"/>
              <a:gd name="connsiteY15" fmla="*/ 617430 h 2162014"/>
              <a:gd name="connsiteX16" fmla="*/ 846141 w 2079912"/>
              <a:gd name="connsiteY16" fmla="*/ 619920 h 2162014"/>
              <a:gd name="connsiteX17" fmla="*/ 575067 w 2079912"/>
              <a:gd name="connsiteY17" fmla="*/ 901694 h 2162014"/>
              <a:gd name="connsiteX18" fmla="*/ 281452 w 2079912"/>
              <a:gd name="connsiteY18" fmla="*/ 788445 h 2162014"/>
              <a:gd name="connsiteX19" fmla="*/ 299450 w 2079912"/>
              <a:gd name="connsiteY19" fmla="*/ 1392277 h 2162014"/>
              <a:gd name="connsiteX20" fmla="*/ 0 w 2079912"/>
              <a:gd name="connsiteY20" fmla="*/ 1081007 h 2162014"/>
              <a:gd name="connsiteX21" fmla="*/ 1039956 w 2079912"/>
              <a:gd name="connsiteY21" fmla="*/ 0 h 2162014"/>
              <a:gd name="connsiteX22" fmla="*/ 1361648 w 2079912"/>
              <a:gd name="connsiteY22" fmla="*/ 334391 h 2162014"/>
              <a:gd name="connsiteX23" fmla="*/ 723731 w 2079912"/>
              <a:gd name="connsiteY23" fmla="*/ 328708 h 2162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079912" h="2162014">
                <a:moveTo>
                  <a:pt x="1504848" y="1260317"/>
                </a:moveTo>
                <a:lnTo>
                  <a:pt x="1513320" y="1544584"/>
                </a:lnTo>
                <a:lnTo>
                  <a:pt x="1233771" y="1542094"/>
                </a:lnTo>
                <a:close/>
                <a:moveTo>
                  <a:pt x="1780465" y="769740"/>
                </a:moveTo>
                <a:lnTo>
                  <a:pt x="2079912" y="1081007"/>
                </a:lnTo>
                <a:lnTo>
                  <a:pt x="1798462" y="1373566"/>
                </a:lnTo>
                <a:close/>
                <a:moveTo>
                  <a:pt x="718264" y="1827623"/>
                </a:moveTo>
                <a:lnTo>
                  <a:pt x="1356181" y="1833306"/>
                </a:lnTo>
                <a:lnTo>
                  <a:pt x="1039956" y="2162014"/>
                </a:lnTo>
                <a:close/>
                <a:moveTo>
                  <a:pt x="1237122" y="623403"/>
                </a:moveTo>
                <a:lnTo>
                  <a:pt x="1485931" y="625620"/>
                </a:lnTo>
                <a:lnTo>
                  <a:pt x="1493818" y="890231"/>
                </a:lnTo>
                <a:close/>
                <a:moveTo>
                  <a:pt x="586098" y="1271786"/>
                </a:moveTo>
                <a:lnTo>
                  <a:pt x="842790" y="1538611"/>
                </a:lnTo>
                <a:lnTo>
                  <a:pt x="593984" y="1536394"/>
                </a:lnTo>
                <a:close/>
                <a:moveTo>
                  <a:pt x="566594" y="617430"/>
                </a:moveTo>
                <a:lnTo>
                  <a:pt x="846141" y="619920"/>
                </a:lnTo>
                <a:lnTo>
                  <a:pt x="575067" y="901694"/>
                </a:lnTo>
                <a:close/>
                <a:moveTo>
                  <a:pt x="281452" y="788445"/>
                </a:moveTo>
                <a:lnTo>
                  <a:pt x="299450" y="1392277"/>
                </a:lnTo>
                <a:lnTo>
                  <a:pt x="0" y="1081007"/>
                </a:lnTo>
                <a:close/>
                <a:moveTo>
                  <a:pt x="1039956" y="0"/>
                </a:moveTo>
                <a:lnTo>
                  <a:pt x="1361648" y="334391"/>
                </a:lnTo>
                <a:lnTo>
                  <a:pt x="723731" y="328708"/>
                </a:lnTo>
                <a:close/>
              </a:path>
            </a:pathLst>
          </a:custGeom>
          <a:gradFill flip="none" rotWithShape="1">
            <a:gsLst>
              <a:gs pos="100000">
                <a:srgbClr val="FF0000">
                  <a:alpha val="0"/>
                </a:srgbClr>
              </a:gs>
              <a:gs pos="0">
                <a:schemeClr val="accent4">
                  <a:alpha val="0"/>
                </a:schemeClr>
              </a:gs>
            </a:gsLst>
            <a:lin ang="13500000" scaled="1"/>
            <a:tileRect/>
          </a:gradFill>
          <a:ln>
            <a:noFill/>
          </a:ln>
          <a:scene3d>
            <a:camera prst="orthographicFront">
              <a:rot lat="5400000" lon="10800000" rev="0"/>
            </a:camera>
            <a:lightRig rig="flat" dir="t"/>
          </a:scene3d>
          <a:sp3d prstMaterial="matte"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t-EE" dirty="0"/>
          </a:p>
        </p:txBody>
      </p:sp>
      <p:grpSp>
        <p:nvGrpSpPr>
          <p:cNvPr id="431" name="AppCalc">
            <a:extLst>
              <a:ext uri="{FF2B5EF4-FFF2-40B4-BE49-F238E27FC236}">
                <a16:creationId xmlns:a16="http://schemas.microsoft.com/office/drawing/2014/main" id="{6C700A56-8225-B492-EDB8-58F7A899C352}"/>
              </a:ext>
            </a:extLst>
          </p:cNvPr>
          <p:cNvGrpSpPr/>
          <p:nvPr/>
        </p:nvGrpSpPr>
        <p:grpSpPr>
          <a:xfrm>
            <a:off x="4850149" y="1642620"/>
            <a:ext cx="2491703" cy="3572760"/>
            <a:chOff x="9490751" y="3001988"/>
            <a:chExt cx="2491703" cy="3572760"/>
          </a:xfrm>
        </p:grpSpPr>
        <p:sp>
          <p:nvSpPr>
            <p:cNvPr id="304" name="WindowFrameAppCalc_">
              <a:extLst>
                <a:ext uri="{FF2B5EF4-FFF2-40B4-BE49-F238E27FC236}">
                  <a16:creationId xmlns:a16="http://schemas.microsoft.com/office/drawing/2014/main" id="{C6306DDB-009D-4B06-2E27-A7B6C6BA521B}"/>
                </a:ext>
              </a:extLst>
            </p:cNvPr>
            <p:cNvSpPr/>
            <p:nvPr/>
          </p:nvSpPr>
          <p:spPr>
            <a:xfrm>
              <a:off x="9490751" y="3003363"/>
              <a:ext cx="2467500" cy="3571385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75000"/>
                    <a:alpha val="70000"/>
                  </a:schemeClr>
                </a:gs>
                <a:gs pos="50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50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305" name="WindowAppCalc_">
              <a:extLst>
                <a:ext uri="{FF2B5EF4-FFF2-40B4-BE49-F238E27FC236}">
                  <a16:creationId xmlns:a16="http://schemas.microsoft.com/office/drawing/2014/main" id="{C212E128-FC1C-CAAC-6267-0D90E73B36B5}"/>
                </a:ext>
              </a:extLst>
            </p:cNvPr>
            <p:cNvSpPr/>
            <p:nvPr/>
          </p:nvSpPr>
          <p:spPr>
            <a:xfrm>
              <a:off x="9577645" y="3294941"/>
              <a:ext cx="2300723" cy="3203274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lIns="144000" tIns="108000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2000" b="0" i="0" u="none" strike="noStrike" kern="0" cap="none" spc="0" normalizeH="0" baseline="0" noProof="0" dirty="0">
                  <a:ln w="38100">
                    <a:noFill/>
                  </a:ln>
                  <a:effectLst/>
                  <a:uLnTx/>
                  <a:uFillTx/>
                  <a:latin typeface="Candara" panose="020E0502030303020204" pitchFamily="34" charset="0"/>
                </a:rPr>
                <a:t>0</a:t>
              </a:r>
            </a:p>
          </p:txBody>
        </p:sp>
        <p:sp>
          <p:nvSpPr>
            <p:cNvPr id="307" name="CloseAppCalc_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ED7805C9-9616-BC95-4A07-9C0E77CAD7B5}"/>
                </a:ext>
              </a:extLst>
            </p:cNvPr>
            <p:cNvSpPr/>
            <p:nvPr/>
          </p:nvSpPr>
          <p:spPr>
            <a:xfrm>
              <a:off x="11318503" y="3001988"/>
              <a:ext cx="555309" cy="291578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308" name="HandleAppCalc_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040F1110-6F7F-D582-9067-43AFF91D4A3E}"/>
                </a:ext>
              </a:extLst>
            </p:cNvPr>
            <p:cNvSpPr/>
            <p:nvPr/>
          </p:nvSpPr>
          <p:spPr>
            <a:xfrm>
              <a:off x="11875086" y="6469668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grpSp>
          <p:nvGrpSpPr>
            <p:cNvPr id="418" name="Shape6AppCalc_">
              <a:extLst>
                <a:ext uri="{FF2B5EF4-FFF2-40B4-BE49-F238E27FC236}">
                  <a16:creationId xmlns:a16="http://schemas.microsoft.com/office/drawing/2014/main" id="{099537DA-D2EF-F9C9-C8E0-0682B7E69037}"/>
                </a:ext>
              </a:extLst>
            </p:cNvPr>
            <p:cNvGrpSpPr/>
            <p:nvPr/>
          </p:nvGrpSpPr>
          <p:grpSpPr>
            <a:xfrm>
              <a:off x="9706609" y="3881523"/>
              <a:ext cx="2053580" cy="2422099"/>
              <a:chOff x="12428524" y="1036281"/>
              <a:chExt cx="2053580" cy="2422099"/>
            </a:xfrm>
          </p:grpSpPr>
          <p:sp>
            <p:nvSpPr>
              <p:cNvPr id="309" name="7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9852E5A9-F0A9-8B9B-E98C-9C88C1A621EB}"/>
                  </a:ext>
                </a:extLst>
              </p:cNvPr>
              <p:cNvSpPr/>
              <p:nvPr/>
            </p:nvSpPr>
            <p:spPr>
              <a:xfrm>
                <a:off x="12428524" y="1036281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7</a:t>
                </a:r>
              </a:p>
            </p:txBody>
          </p:sp>
          <p:sp>
            <p:nvSpPr>
              <p:cNvPr id="310" name="8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A18CCA86-B1E1-C427-66CE-43168A59F5A7}"/>
                  </a:ext>
                </a:extLst>
              </p:cNvPr>
              <p:cNvSpPr/>
              <p:nvPr/>
            </p:nvSpPr>
            <p:spPr>
              <a:xfrm>
                <a:off x="12975241" y="1037133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8</a:t>
                </a:r>
              </a:p>
            </p:txBody>
          </p:sp>
          <p:sp>
            <p:nvSpPr>
              <p:cNvPr id="311" name="4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E0312FD7-F308-5768-336B-4F944AAD5280}"/>
                  </a:ext>
                </a:extLst>
              </p:cNvPr>
              <p:cNvSpPr/>
              <p:nvPr/>
            </p:nvSpPr>
            <p:spPr>
              <a:xfrm>
                <a:off x="12437667" y="1532789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4</a:t>
                </a:r>
              </a:p>
            </p:txBody>
          </p:sp>
          <p:sp>
            <p:nvSpPr>
              <p:cNvPr id="312" name="9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8E93D917-96F6-F507-C380-ED4B59D6614A}"/>
                  </a:ext>
                </a:extLst>
              </p:cNvPr>
              <p:cNvSpPr/>
              <p:nvPr/>
            </p:nvSpPr>
            <p:spPr>
              <a:xfrm>
                <a:off x="13486948" y="1039456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9</a:t>
                </a:r>
              </a:p>
            </p:txBody>
          </p:sp>
          <p:sp>
            <p:nvSpPr>
              <p:cNvPr id="313" name="5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F0915275-104B-6FD7-E8A7-AA3C9D1D3EE5}"/>
                  </a:ext>
                </a:extLst>
              </p:cNvPr>
              <p:cNvSpPr/>
              <p:nvPr/>
            </p:nvSpPr>
            <p:spPr>
              <a:xfrm>
                <a:off x="12970333" y="1532789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5</a:t>
                </a:r>
              </a:p>
            </p:txBody>
          </p:sp>
          <p:sp>
            <p:nvSpPr>
              <p:cNvPr id="314" name="6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8B2F052A-01F1-2D15-C556-A5B997754B50}"/>
                  </a:ext>
                </a:extLst>
              </p:cNvPr>
              <p:cNvSpPr/>
              <p:nvPr/>
            </p:nvSpPr>
            <p:spPr>
              <a:xfrm>
                <a:off x="13487197" y="1532789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6</a:t>
                </a:r>
              </a:p>
            </p:txBody>
          </p:sp>
          <p:sp>
            <p:nvSpPr>
              <p:cNvPr id="315" name="1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DFA2B67B-F8F3-C018-1A98-3D4B5D902348}"/>
                  </a:ext>
                </a:extLst>
              </p:cNvPr>
              <p:cNvSpPr/>
              <p:nvPr/>
            </p:nvSpPr>
            <p:spPr>
              <a:xfrm>
                <a:off x="12437667" y="2026122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1</a:t>
                </a:r>
              </a:p>
            </p:txBody>
          </p:sp>
          <p:sp>
            <p:nvSpPr>
              <p:cNvPr id="316" name="2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68F02A42-D5AE-2042-C5C8-7226B9740508}"/>
                  </a:ext>
                </a:extLst>
              </p:cNvPr>
              <p:cNvSpPr/>
              <p:nvPr/>
            </p:nvSpPr>
            <p:spPr>
              <a:xfrm>
                <a:off x="12970333" y="2026122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2</a:t>
                </a:r>
              </a:p>
            </p:txBody>
          </p:sp>
          <p:sp>
            <p:nvSpPr>
              <p:cNvPr id="317" name="3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52DF706E-BEE7-34E4-8B8A-65B139C69822}"/>
                  </a:ext>
                </a:extLst>
              </p:cNvPr>
              <p:cNvSpPr/>
              <p:nvPr/>
            </p:nvSpPr>
            <p:spPr>
              <a:xfrm>
                <a:off x="13487197" y="2026122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3</a:t>
                </a:r>
              </a:p>
            </p:txBody>
          </p:sp>
          <p:sp>
            <p:nvSpPr>
              <p:cNvPr id="318" name="0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6CA886A5-D2D2-3907-1B75-DA74393F7190}"/>
                  </a:ext>
                </a:extLst>
              </p:cNvPr>
              <p:cNvSpPr/>
              <p:nvPr/>
            </p:nvSpPr>
            <p:spPr>
              <a:xfrm>
                <a:off x="12970333" y="2515838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0</a:t>
                </a:r>
              </a:p>
            </p:txBody>
          </p:sp>
          <p:sp>
            <p:nvSpPr>
              <p:cNvPr id="319" name="Plus">
                <a:hlinkClick r:id="" action="ppaction://macro?name=CalcAdd"/>
                <a:extLst>
                  <a:ext uri="{FF2B5EF4-FFF2-40B4-BE49-F238E27FC236}">
                    <a16:creationId xmlns:a16="http://schemas.microsoft.com/office/drawing/2014/main" id="{2181B2EA-EA08-152A-77CA-0CC2F9068D95}"/>
                  </a:ext>
                </a:extLst>
              </p:cNvPr>
              <p:cNvSpPr/>
              <p:nvPr/>
            </p:nvSpPr>
            <p:spPr>
              <a:xfrm>
                <a:off x="14006516" y="1036281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+</a:t>
                </a:r>
              </a:p>
            </p:txBody>
          </p:sp>
          <p:sp>
            <p:nvSpPr>
              <p:cNvPr id="320" name="Minus">
                <a:hlinkClick r:id="" action="ppaction://macro?name=CalcSub"/>
                <a:extLst>
                  <a:ext uri="{FF2B5EF4-FFF2-40B4-BE49-F238E27FC236}">
                    <a16:creationId xmlns:a16="http://schemas.microsoft.com/office/drawing/2014/main" id="{2D1CE27B-9E06-D102-56B3-BA96109B2E01}"/>
                  </a:ext>
                </a:extLst>
              </p:cNvPr>
              <p:cNvSpPr/>
              <p:nvPr/>
            </p:nvSpPr>
            <p:spPr>
              <a:xfrm>
                <a:off x="14006516" y="1532788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-</a:t>
                </a:r>
              </a:p>
            </p:txBody>
          </p:sp>
          <p:sp>
            <p:nvSpPr>
              <p:cNvPr id="321" name="Multiply">
                <a:hlinkClick r:id="" action="ppaction://macro?name=CalcMul"/>
                <a:extLst>
                  <a:ext uri="{FF2B5EF4-FFF2-40B4-BE49-F238E27FC236}">
                    <a16:creationId xmlns:a16="http://schemas.microsoft.com/office/drawing/2014/main" id="{2C9CBFDB-0BA1-7DC1-25D0-01273A97D6B3}"/>
                  </a:ext>
                </a:extLst>
              </p:cNvPr>
              <p:cNvSpPr/>
              <p:nvPr/>
            </p:nvSpPr>
            <p:spPr>
              <a:xfrm>
                <a:off x="14003996" y="2026122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*</a:t>
                </a:r>
              </a:p>
            </p:txBody>
          </p:sp>
          <p:sp>
            <p:nvSpPr>
              <p:cNvPr id="322" name="Equals">
                <a:hlinkClick r:id="" action="ppaction://macro?name=CalcEqu"/>
                <a:extLst>
                  <a:ext uri="{FF2B5EF4-FFF2-40B4-BE49-F238E27FC236}">
                    <a16:creationId xmlns:a16="http://schemas.microsoft.com/office/drawing/2014/main" id="{CE360473-4D05-B73B-F22E-757ED23950A4}"/>
                  </a:ext>
                </a:extLst>
              </p:cNvPr>
              <p:cNvSpPr/>
              <p:nvPr/>
            </p:nvSpPr>
            <p:spPr>
              <a:xfrm>
                <a:off x="13486947" y="2520635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=</a:t>
                </a:r>
              </a:p>
            </p:txBody>
          </p:sp>
          <p:sp>
            <p:nvSpPr>
              <p:cNvPr id="323" name="Division">
                <a:hlinkClick r:id="" action="ppaction://macro?name=CalcDiv"/>
                <a:extLst>
                  <a:ext uri="{FF2B5EF4-FFF2-40B4-BE49-F238E27FC236}">
                    <a16:creationId xmlns:a16="http://schemas.microsoft.com/office/drawing/2014/main" id="{F934CBF5-5CB5-842F-28B2-C993D7FCC575}"/>
                  </a:ext>
                </a:extLst>
              </p:cNvPr>
              <p:cNvSpPr/>
              <p:nvPr/>
            </p:nvSpPr>
            <p:spPr>
              <a:xfrm>
                <a:off x="14003996" y="2520587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/</a:t>
                </a:r>
              </a:p>
            </p:txBody>
          </p:sp>
          <p:sp>
            <p:nvSpPr>
              <p:cNvPr id="408" name="Period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35D1C09A-6553-F214-90B4-2AA9552C4113}"/>
                  </a:ext>
                </a:extLst>
              </p:cNvPr>
              <p:cNvSpPr/>
              <p:nvPr/>
            </p:nvSpPr>
            <p:spPr>
              <a:xfrm>
                <a:off x="12442175" y="2520587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,</a:t>
                </a:r>
              </a:p>
            </p:txBody>
          </p:sp>
          <p:sp>
            <p:nvSpPr>
              <p:cNvPr id="409" name="Clear">
                <a:hlinkClick r:id="" action="ppaction://macro?name=CalcClear"/>
                <a:extLst>
                  <a:ext uri="{FF2B5EF4-FFF2-40B4-BE49-F238E27FC236}">
                    <a16:creationId xmlns:a16="http://schemas.microsoft.com/office/drawing/2014/main" id="{A80CD973-1567-837A-C190-E33673C5518C}"/>
                  </a:ext>
                </a:extLst>
              </p:cNvPr>
              <p:cNvSpPr/>
              <p:nvPr/>
            </p:nvSpPr>
            <p:spPr>
              <a:xfrm>
                <a:off x="12442174" y="3014394"/>
                <a:ext cx="1005638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Clear</a:t>
                </a:r>
              </a:p>
            </p:txBody>
          </p:sp>
          <p:sp>
            <p:nvSpPr>
              <p:cNvPr id="416" name="Reset">
                <a:hlinkClick r:id="" action="ppaction://macro?name=CalcReset"/>
                <a:extLst>
                  <a:ext uri="{FF2B5EF4-FFF2-40B4-BE49-F238E27FC236}">
                    <a16:creationId xmlns:a16="http://schemas.microsoft.com/office/drawing/2014/main" id="{CCE0B1F3-DCD7-1E5C-F790-DB553A4F3B16}"/>
                  </a:ext>
                </a:extLst>
              </p:cNvPr>
              <p:cNvSpPr/>
              <p:nvPr/>
            </p:nvSpPr>
            <p:spPr>
              <a:xfrm>
                <a:off x="13476466" y="3015757"/>
                <a:ext cx="1005638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Reset</a:t>
                </a:r>
              </a:p>
            </p:txBody>
          </p:sp>
        </p:grpSp>
        <p:sp>
          <p:nvSpPr>
            <p:cNvPr id="306" name="WindowTitleAppCalc_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9B3DA445-7E25-9005-B7F0-65C6C83551B4}"/>
                </a:ext>
              </a:extLst>
            </p:cNvPr>
            <p:cNvSpPr txBox="1"/>
            <p:nvPr/>
          </p:nvSpPr>
          <p:spPr>
            <a:xfrm>
              <a:off x="9577645" y="3012826"/>
              <a:ext cx="116984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solidFill>
                    <a:prstClr val="white"/>
                  </a:solidFill>
                  <a:latin typeface="+mj-lt"/>
                </a:rPr>
                <a:t>Calculator</a:t>
              </a:r>
            </a:p>
          </p:txBody>
        </p:sp>
        <p:sp>
          <p:nvSpPr>
            <p:cNvPr id="423" name="Shape7AppCalc_">
              <a:extLst>
                <a:ext uri="{FF2B5EF4-FFF2-40B4-BE49-F238E27FC236}">
                  <a16:creationId xmlns:a16="http://schemas.microsoft.com/office/drawing/2014/main" id="{F0F398AB-71D6-535B-90B6-EDA58C18F3D3}"/>
                </a:ext>
              </a:extLst>
            </p:cNvPr>
            <p:cNvSpPr txBox="1"/>
            <p:nvPr/>
          </p:nvSpPr>
          <p:spPr>
            <a:xfrm>
              <a:off x="10796606" y="3379720"/>
              <a:ext cx="8236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t-EE" dirty="0">
                  <a:noFill/>
                  <a:latin typeface="Candara" panose="020E0502030303020204" pitchFamily="34" charset="0"/>
                </a:rPr>
                <a:t>0</a:t>
              </a:r>
            </a:p>
          </p:txBody>
        </p:sp>
        <p:sp>
          <p:nvSpPr>
            <p:cNvPr id="50" name="Shape8AppCalc_">
              <a:extLst>
                <a:ext uri="{FF2B5EF4-FFF2-40B4-BE49-F238E27FC236}">
                  <a16:creationId xmlns:a16="http://schemas.microsoft.com/office/drawing/2014/main" id="{6FD3A7C9-C8B2-4D7D-2ED7-868E0B45712F}"/>
                </a:ext>
              </a:extLst>
            </p:cNvPr>
            <p:cNvSpPr txBox="1"/>
            <p:nvPr/>
          </p:nvSpPr>
          <p:spPr>
            <a:xfrm>
              <a:off x="10777347" y="3372432"/>
              <a:ext cx="8236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t-EE" dirty="0">
                  <a:noFill/>
                  <a:latin typeface="Candara" panose="020E0502030303020204" pitchFamily="34" charset="0"/>
                </a:rPr>
                <a:t>+</a:t>
              </a:r>
            </a:p>
          </p:txBody>
        </p:sp>
        <p:sp>
          <p:nvSpPr>
            <p:cNvPr id="429" name="MinimizeAppCalc_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170D98C6-113D-9C72-38CE-87D86D22B1ED}"/>
                </a:ext>
              </a:extLst>
            </p:cNvPr>
            <p:cNvSpPr/>
            <p:nvPr/>
          </p:nvSpPr>
          <p:spPr>
            <a:xfrm>
              <a:off x="10755344" y="3003780"/>
              <a:ext cx="555309" cy="291578"/>
            </a:xfrm>
            <a:prstGeom prst="rect">
              <a:avLst/>
            </a:prstGeom>
            <a:gradFill>
              <a:gsLst>
                <a:gs pos="88068">
                  <a:schemeClr val="accent1"/>
                </a:gs>
                <a:gs pos="0">
                  <a:schemeClr val="accent5">
                    <a:lumMod val="75000"/>
                  </a:schemeClr>
                </a:gs>
                <a:gs pos="24000">
                  <a:schemeClr val="accent5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t-EE" sz="1200" kern="0" dirty="0">
                  <a:solidFill>
                    <a:prstClr val="white"/>
                  </a:solidFill>
                  <a:latin typeface="Candara" panose="020E0502030303020204" pitchFamily="34" charset="0"/>
                </a:rPr>
                <a:t>_</a:t>
              </a: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</p:grpSp>
      <p:grpSp>
        <p:nvGrpSpPr>
          <p:cNvPr id="433" name="AppPaint">
            <a:extLst>
              <a:ext uri="{FF2B5EF4-FFF2-40B4-BE49-F238E27FC236}">
                <a16:creationId xmlns:a16="http://schemas.microsoft.com/office/drawing/2014/main" id="{FE9FF7B1-6421-737F-1212-1A178DD6293A}"/>
              </a:ext>
            </a:extLst>
          </p:cNvPr>
          <p:cNvGrpSpPr/>
          <p:nvPr/>
        </p:nvGrpSpPr>
        <p:grpSpPr>
          <a:xfrm>
            <a:off x="3540062" y="1665367"/>
            <a:ext cx="5166769" cy="3511785"/>
            <a:chOff x="4906871" y="211907"/>
            <a:chExt cx="5166769" cy="3511785"/>
          </a:xfrm>
        </p:grpSpPr>
        <p:sp>
          <p:nvSpPr>
            <p:cNvPr id="41" name="WindowFrameAppPaint_">
              <a:extLst>
                <a:ext uri="{FF2B5EF4-FFF2-40B4-BE49-F238E27FC236}">
                  <a16:creationId xmlns:a16="http://schemas.microsoft.com/office/drawing/2014/main" id="{A792B752-9673-AA73-948B-C4935E310E04}"/>
                </a:ext>
              </a:extLst>
            </p:cNvPr>
            <p:cNvSpPr/>
            <p:nvPr/>
          </p:nvSpPr>
          <p:spPr>
            <a:xfrm>
              <a:off x="4906871" y="211907"/>
              <a:ext cx="5166769" cy="3511785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75000"/>
                    <a:alpha val="70000"/>
                  </a:schemeClr>
                </a:gs>
                <a:gs pos="51000">
                  <a:schemeClr val="accent5">
                    <a:lumMod val="75000"/>
                    <a:alpha val="70000"/>
                  </a:schemeClr>
                </a:gs>
                <a:gs pos="50000">
                  <a:schemeClr val="accent1">
                    <a:lumMod val="50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3" name="WindowTitleAppPaint_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9194B6C9-2AA6-9132-6624-E34732ED66BC}"/>
                </a:ext>
              </a:extLst>
            </p:cNvPr>
            <p:cNvSpPr txBox="1"/>
            <p:nvPr/>
          </p:nvSpPr>
          <p:spPr>
            <a:xfrm>
              <a:off x="4977122" y="219114"/>
              <a:ext cx="363496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solidFill>
                    <a:prstClr val="white"/>
                  </a:solidFill>
                  <a:latin typeface="+mj-lt"/>
                </a:rPr>
                <a:t>Paint</a:t>
              </a:r>
            </a:p>
          </p:txBody>
        </p:sp>
        <p:sp>
          <p:nvSpPr>
            <p:cNvPr id="44" name="CloseAppPaint_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35EB396E-75A3-4F96-C381-9A7DA0A923F5}"/>
                </a:ext>
              </a:extLst>
            </p:cNvPr>
            <p:cNvSpPr/>
            <p:nvPr/>
          </p:nvSpPr>
          <p:spPr>
            <a:xfrm>
              <a:off x="9401275" y="213253"/>
              <a:ext cx="555309" cy="291578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45" name="HandleAppPaint_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A5BFE414-F4A7-6CA8-B565-8B611F93F781}"/>
                </a:ext>
              </a:extLst>
            </p:cNvPr>
            <p:cNvSpPr/>
            <p:nvPr/>
          </p:nvSpPr>
          <p:spPr>
            <a:xfrm>
              <a:off x="9961144" y="3618569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2" name="WindowAppPaint_">
              <a:extLst>
                <a:ext uri="{FF2B5EF4-FFF2-40B4-BE49-F238E27FC236}">
                  <a16:creationId xmlns:a16="http://schemas.microsoft.com/office/drawing/2014/main" id="{15294A8B-A86A-779F-55CC-53CD7498834E}"/>
                </a:ext>
              </a:extLst>
            </p:cNvPr>
            <p:cNvSpPr/>
            <p:nvPr/>
          </p:nvSpPr>
          <p:spPr>
            <a:xfrm>
              <a:off x="5000748" y="506767"/>
              <a:ext cx="4955268" cy="3111802"/>
            </a:xfrm>
            <a:prstGeom prst="rect">
              <a:avLst/>
            </a:prstGeom>
            <a:solidFill>
              <a:schemeClr val="accent3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>
              <a:scene3d>
                <a:camera prst="orthographicFront"/>
                <a:lightRig rig="threePt" dir="t"/>
              </a:scene3d>
              <a:sp3d extrusionH="57150">
                <a:bevelT w="50800" h="38100" prst="riblet"/>
              </a:sp3d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6000" b="0" i="0" u="none" strike="noStrike" kern="0" cap="none" spc="0" normalizeH="0" baseline="0" noProof="0" dirty="0">
                <a:ln w="38100">
                  <a:solidFill>
                    <a:srgbClr val="D40435"/>
                  </a:solidFill>
                </a:ln>
                <a:solidFill>
                  <a:prstClr val="black"/>
                </a:solidFill>
                <a:effectLst>
                  <a:glow rad="63500">
                    <a:srgbClr val="D40435"/>
                  </a:glow>
                </a:effectLst>
                <a:uLnTx/>
                <a:uFillTx/>
                <a:latin typeface="Candara" panose="020E0502030303020204" pitchFamily="34" charset="0"/>
              </a:endParaRPr>
            </a:p>
          </p:txBody>
        </p:sp>
        <p:grpSp>
          <p:nvGrpSpPr>
            <p:cNvPr id="410" name="Shape6AppPaint_">
              <a:extLst>
                <a:ext uri="{FF2B5EF4-FFF2-40B4-BE49-F238E27FC236}">
                  <a16:creationId xmlns:a16="http://schemas.microsoft.com/office/drawing/2014/main" id="{A20DA94B-12B1-D888-79AB-5AC50F23F141}"/>
                </a:ext>
              </a:extLst>
            </p:cNvPr>
            <p:cNvGrpSpPr/>
            <p:nvPr/>
          </p:nvGrpSpPr>
          <p:grpSpPr>
            <a:xfrm>
              <a:off x="5000936" y="507600"/>
              <a:ext cx="4116858" cy="3110969"/>
              <a:chOff x="5000936" y="507600"/>
              <a:chExt cx="4116858" cy="3110969"/>
            </a:xfrm>
          </p:grpSpPr>
          <p:sp>
            <p:nvSpPr>
              <p:cNvPr id="46" name="Ristkülik 4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69239352-D762-5311-205B-45D91864784B}"/>
                  </a:ext>
                </a:extLst>
              </p:cNvPr>
              <p:cNvSpPr/>
              <p:nvPr/>
            </p:nvSpPr>
            <p:spPr>
              <a:xfrm>
                <a:off x="5000936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47" name="Ristkülik 4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C1F0B7A-6896-E1D5-76F2-2523802C21E0}"/>
                  </a:ext>
                </a:extLst>
              </p:cNvPr>
              <p:cNvSpPr/>
              <p:nvPr/>
            </p:nvSpPr>
            <p:spPr>
              <a:xfrm>
                <a:off x="5197794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52" name="Ristkülik 5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EF837D1-1E53-55E7-B0E0-B70D19B1473C}"/>
                  </a:ext>
                </a:extLst>
              </p:cNvPr>
              <p:cNvSpPr/>
              <p:nvPr/>
            </p:nvSpPr>
            <p:spPr>
              <a:xfrm>
                <a:off x="5394652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53" name="Ristkülik 5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8329A76-AA77-A0E4-68F2-C8DB3D8F1064}"/>
                  </a:ext>
                </a:extLst>
              </p:cNvPr>
              <p:cNvSpPr/>
              <p:nvPr/>
            </p:nvSpPr>
            <p:spPr>
              <a:xfrm>
                <a:off x="5591510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54" name="Ristkülik 5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D5A9B31-2E05-DBF9-8FAA-4F24D125944E}"/>
                  </a:ext>
                </a:extLst>
              </p:cNvPr>
              <p:cNvSpPr/>
              <p:nvPr/>
            </p:nvSpPr>
            <p:spPr>
              <a:xfrm>
                <a:off x="5783816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55" name="Ristkülik 5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5717178-6100-1A0D-B967-E25E88E958FD}"/>
                  </a:ext>
                </a:extLst>
              </p:cNvPr>
              <p:cNvSpPr/>
              <p:nvPr/>
            </p:nvSpPr>
            <p:spPr>
              <a:xfrm>
                <a:off x="5980674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56" name="Ristkülik 5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BF90999-086B-18B5-D3E8-27DE039863F1}"/>
                  </a:ext>
                </a:extLst>
              </p:cNvPr>
              <p:cNvSpPr/>
              <p:nvPr/>
            </p:nvSpPr>
            <p:spPr>
              <a:xfrm>
                <a:off x="6177532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57" name="Ristkülik 5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1A5FAF0-C15B-E4C5-8B8A-38A1EE536B63}"/>
                  </a:ext>
                </a:extLst>
              </p:cNvPr>
              <p:cNvSpPr/>
              <p:nvPr/>
            </p:nvSpPr>
            <p:spPr>
              <a:xfrm>
                <a:off x="6374390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58" name="Ristkülik 5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EA6A697-08A0-7165-E349-EC0A698D1C28}"/>
                  </a:ext>
                </a:extLst>
              </p:cNvPr>
              <p:cNvSpPr/>
              <p:nvPr/>
            </p:nvSpPr>
            <p:spPr>
              <a:xfrm>
                <a:off x="6566696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59" name="Ristkülik 5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94904B7-05EC-474A-51C8-9463E663F1F2}"/>
                  </a:ext>
                </a:extLst>
              </p:cNvPr>
              <p:cNvSpPr/>
              <p:nvPr/>
            </p:nvSpPr>
            <p:spPr>
              <a:xfrm>
                <a:off x="6763554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0" name="Ristkülik 5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AEFECCF-4503-58E4-FBE8-352A250AF794}"/>
                  </a:ext>
                </a:extLst>
              </p:cNvPr>
              <p:cNvSpPr/>
              <p:nvPr/>
            </p:nvSpPr>
            <p:spPr>
              <a:xfrm>
                <a:off x="6960412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" name="Ristkülik 6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64A209D-5F4B-F3E2-9CB9-C91A6A5F2F38}"/>
                  </a:ext>
                </a:extLst>
              </p:cNvPr>
              <p:cNvSpPr/>
              <p:nvPr/>
            </p:nvSpPr>
            <p:spPr>
              <a:xfrm>
                <a:off x="7157270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2" name="Ristkülik 6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3679482-AF23-F091-95A3-B66BC8353495}"/>
                  </a:ext>
                </a:extLst>
              </p:cNvPr>
              <p:cNvSpPr/>
              <p:nvPr/>
            </p:nvSpPr>
            <p:spPr>
              <a:xfrm>
                <a:off x="7349576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3" name="Ristkülik 6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AB9EF15-3445-BB47-0459-7B662C510C13}"/>
                  </a:ext>
                </a:extLst>
              </p:cNvPr>
              <p:cNvSpPr/>
              <p:nvPr/>
            </p:nvSpPr>
            <p:spPr>
              <a:xfrm>
                <a:off x="7546434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4" name="Ristkülik 6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A07A032-463F-1A2E-32F6-4ADABCE1C8AC}"/>
                  </a:ext>
                </a:extLst>
              </p:cNvPr>
              <p:cNvSpPr/>
              <p:nvPr/>
            </p:nvSpPr>
            <p:spPr>
              <a:xfrm>
                <a:off x="7743292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5" name="Ristkülik 6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842882E-C2A0-2217-097E-9D355296D1E1}"/>
                  </a:ext>
                </a:extLst>
              </p:cNvPr>
              <p:cNvSpPr/>
              <p:nvPr/>
            </p:nvSpPr>
            <p:spPr>
              <a:xfrm>
                <a:off x="7940150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6" name="Ristkülik 6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36F43B9-B002-5D98-9C26-E647746E5CE1}"/>
                  </a:ext>
                </a:extLst>
              </p:cNvPr>
              <p:cNvSpPr/>
              <p:nvPr/>
            </p:nvSpPr>
            <p:spPr>
              <a:xfrm>
                <a:off x="8136495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7" name="Ristkülik 6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E8E1466-1EDF-D859-13CB-E3F5C93F0D65}"/>
                  </a:ext>
                </a:extLst>
              </p:cNvPr>
              <p:cNvSpPr/>
              <p:nvPr/>
            </p:nvSpPr>
            <p:spPr>
              <a:xfrm>
                <a:off x="8333353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8" name="Ristkülik 6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D251FA8-B4F1-38B6-B4CA-5C6F6758D8ED}"/>
                  </a:ext>
                </a:extLst>
              </p:cNvPr>
              <p:cNvSpPr/>
              <p:nvPr/>
            </p:nvSpPr>
            <p:spPr>
              <a:xfrm>
                <a:off x="8525659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9" name="Ristkülik 6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72EC4D0-7219-83E0-FED7-297A219878E4}"/>
                  </a:ext>
                </a:extLst>
              </p:cNvPr>
              <p:cNvSpPr/>
              <p:nvPr/>
            </p:nvSpPr>
            <p:spPr>
              <a:xfrm>
                <a:off x="8722517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70" name="Ristkülik 6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38A0A3D-2DD3-A86B-53B3-EDBC1C314E60}"/>
                  </a:ext>
                </a:extLst>
              </p:cNvPr>
              <p:cNvSpPr/>
              <p:nvPr/>
            </p:nvSpPr>
            <p:spPr>
              <a:xfrm>
                <a:off x="8918862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72" name="Ristkülik 7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434A4C6-4CCA-F07E-B620-32328F09C1F1}"/>
                  </a:ext>
                </a:extLst>
              </p:cNvPr>
              <p:cNvSpPr/>
              <p:nvPr/>
            </p:nvSpPr>
            <p:spPr>
              <a:xfrm>
                <a:off x="5000936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73" name="Ristkülik 7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E76E4F1-D287-DB98-C014-600F92780772}"/>
                  </a:ext>
                </a:extLst>
              </p:cNvPr>
              <p:cNvSpPr/>
              <p:nvPr/>
            </p:nvSpPr>
            <p:spPr>
              <a:xfrm>
                <a:off x="5197794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74" name="Ristkülik 7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245353F-5CE0-96CF-BFD5-0B4A129CB369}"/>
                  </a:ext>
                </a:extLst>
              </p:cNvPr>
              <p:cNvSpPr/>
              <p:nvPr/>
            </p:nvSpPr>
            <p:spPr>
              <a:xfrm>
                <a:off x="5394652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75" name="Ristkülik 7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F3D9F2E-60CE-813B-9389-B207C806F8F7}"/>
                  </a:ext>
                </a:extLst>
              </p:cNvPr>
              <p:cNvSpPr/>
              <p:nvPr/>
            </p:nvSpPr>
            <p:spPr>
              <a:xfrm>
                <a:off x="5591510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76" name="Ristkülik 7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7D6E2F5-D8FC-40F4-6BBE-4B0FFCDF32E5}"/>
                  </a:ext>
                </a:extLst>
              </p:cNvPr>
              <p:cNvSpPr/>
              <p:nvPr/>
            </p:nvSpPr>
            <p:spPr>
              <a:xfrm>
                <a:off x="5783816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77" name="Ristkülik 7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5142137-34C6-D2CD-E348-FA892950B8EF}"/>
                  </a:ext>
                </a:extLst>
              </p:cNvPr>
              <p:cNvSpPr/>
              <p:nvPr/>
            </p:nvSpPr>
            <p:spPr>
              <a:xfrm>
                <a:off x="5980674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78" name="Ristkülik 7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7C211B6-03E1-6B39-2087-577219FE55C9}"/>
                  </a:ext>
                </a:extLst>
              </p:cNvPr>
              <p:cNvSpPr/>
              <p:nvPr/>
            </p:nvSpPr>
            <p:spPr>
              <a:xfrm>
                <a:off x="6177532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79" name="Ristkülik 7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20FBA6F-448C-A4B7-23CC-D611DA8B701D}"/>
                  </a:ext>
                </a:extLst>
              </p:cNvPr>
              <p:cNvSpPr/>
              <p:nvPr/>
            </p:nvSpPr>
            <p:spPr>
              <a:xfrm>
                <a:off x="6374390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0" name="Ristkülik 7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FFC74BE-78DF-D13A-F0F6-2FE795DF70FA}"/>
                  </a:ext>
                </a:extLst>
              </p:cNvPr>
              <p:cNvSpPr/>
              <p:nvPr/>
            </p:nvSpPr>
            <p:spPr>
              <a:xfrm>
                <a:off x="6566696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1" name="Ristkülik 8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70ACF2D-6AFA-FC70-43C6-3B0840207328}"/>
                  </a:ext>
                </a:extLst>
              </p:cNvPr>
              <p:cNvSpPr/>
              <p:nvPr/>
            </p:nvSpPr>
            <p:spPr>
              <a:xfrm>
                <a:off x="6763554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2" name="Ristkülik 8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5D88EFC-09E6-C5A6-EA12-25FEF762D078}"/>
                  </a:ext>
                </a:extLst>
              </p:cNvPr>
              <p:cNvSpPr/>
              <p:nvPr/>
            </p:nvSpPr>
            <p:spPr>
              <a:xfrm>
                <a:off x="6960412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3" name="Ristkülik 8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1D7E2B4-57BF-87BF-8B97-A715211CA4E5}"/>
                  </a:ext>
                </a:extLst>
              </p:cNvPr>
              <p:cNvSpPr/>
              <p:nvPr/>
            </p:nvSpPr>
            <p:spPr>
              <a:xfrm>
                <a:off x="7157270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4" name="Ristkülik 8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867DB0C-DE4D-BF26-B118-C565C1DC3709}"/>
                  </a:ext>
                </a:extLst>
              </p:cNvPr>
              <p:cNvSpPr/>
              <p:nvPr/>
            </p:nvSpPr>
            <p:spPr>
              <a:xfrm>
                <a:off x="7349576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5" name="Ristkülik 8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F001C15-7518-5842-5096-2030C50DAD7A}"/>
                  </a:ext>
                </a:extLst>
              </p:cNvPr>
              <p:cNvSpPr/>
              <p:nvPr/>
            </p:nvSpPr>
            <p:spPr>
              <a:xfrm>
                <a:off x="7546434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6" name="Ristkülik 8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FA21073-98FD-DB6F-F451-96DB1409F4B0}"/>
                  </a:ext>
                </a:extLst>
              </p:cNvPr>
              <p:cNvSpPr/>
              <p:nvPr/>
            </p:nvSpPr>
            <p:spPr>
              <a:xfrm>
                <a:off x="7743292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" name="Ristkülik 8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8838798-C823-56C6-EA78-BB429B2081E0}"/>
                  </a:ext>
                </a:extLst>
              </p:cNvPr>
              <p:cNvSpPr/>
              <p:nvPr/>
            </p:nvSpPr>
            <p:spPr>
              <a:xfrm>
                <a:off x="7940150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8" name="Ristkülik 8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A0DAC49-22D9-3986-8CA3-017F7C04A320}"/>
                  </a:ext>
                </a:extLst>
              </p:cNvPr>
              <p:cNvSpPr/>
              <p:nvPr/>
            </p:nvSpPr>
            <p:spPr>
              <a:xfrm>
                <a:off x="8136495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9" name="Ristkülik 8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53EF3C3-FB80-DDD7-9272-9879728F3076}"/>
                  </a:ext>
                </a:extLst>
              </p:cNvPr>
              <p:cNvSpPr/>
              <p:nvPr/>
            </p:nvSpPr>
            <p:spPr>
              <a:xfrm>
                <a:off x="8333353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90" name="Ristkülik 8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A025366-9865-D775-4BD5-78A50D0B699F}"/>
                  </a:ext>
                </a:extLst>
              </p:cNvPr>
              <p:cNvSpPr/>
              <p:nvPr/>
            </p:nvSpPr>
            <p:spPr>
              <a:xfrm>
                <a:off x="8525659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91" name="Ristkülik 9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026AFC5-BE3D-BD27-4279-340B3BF58467}"/>
                  </a:ext>
                </a:extLst>
              </p:cNvPr>
              <p:cNvSpPr/>
              <p:nvPr/>
            </p:nvSpPr>
            <p:spPr>
              <a:xfrm>
                <a:off x="8722517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92" name="Ristkülik 9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73175BB-76DE-2657-6B2A-1BFB02BCBAC2}"/>
                  </a:ext>
                </a:extLst>
              </p:cNvPr>
              <p:cNvSpPr/>
              <p:nvPr/>
            </p:nvSpPr>
            <p:spPr>
              <a:xfrm>
                <a:off x="8918862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93" name="Ristkülik 9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61B3E6DE-B81E-77AB-4758-0DA4AABE55AB}"/>
                  </a:ext>
                </a:extLst>
              </p:cNvPr>
              <p:cNvSpPr/>
              <p:nvPr/>
            </p:nvSpPr>
            <p:spPr>
              <a:xfrm>
                <a:off x="5001360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94" name="Ristkülik 9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E708FDB-6133-8627-AE6C-9C1748104CAF}"/>
                  </a:ext>
                </a:extLst>
              </p:cNvPr>
              <p:cNvSpPr/>
              <p:nvPr/>
            </p:nvSpPr>
            <p:spPr>
              <a:xfrm>
                <a:off x="5198218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95" name="Ristkülik 9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BAA565D-82DE-5462-2998-A4E86858EB0F}"/>
                  </a:ext>
                </a:extLst>
              </p:cNvPr>
              <p:cNvSpPr/>
              <p:nvPr/>
            </p:nvSpPr>
            <p:spPr>
              <a:xfrm>
                <a:off x="5395076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96" name="Ristkülik 9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83AE652-527D-62F8-1256-3C2DA9556889}"/>
                  </a:ext>
                </a:extLst>
              </p:cNvPr>
              <p:cNvSpPr/>
              <p:nvPr/>
            </p:nvSpPr>
            <p:spPr>
              <a:xfrm>
                <a:off x="5591934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97" name="Ristkülik 9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0EB1E8C-9F0B-F2D4-5806-537101404FE3}"/>
                  </a:ext>
                </a:extLst>
              </p:cNvPr>
              <p:cNvSpPr/>
              <p:nvPr/>
            </p:nvSpPr>
            <p:spPr>
              <a:xfrm>
                <a:off x="5784240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98" name="Ristkülik 9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D6F33B7-746A-0DC9-B11E-902D7622AC18}"/>
                  </a:ext>
                </a:extLst>
              </p:cNvPr>
              <p:cNvSpPr/>
              <p:nvPr/>
            </p:nvSpPr>
            <p:spPr>
              <a:xfrm>
                <a:off x="5981098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99" name="Ristkülik 9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16EE021-2117-ACA5-8E98-9FCFC31EF875}"/>
                  </a:ext>
                </a:extLst>
              </p:cNvPr>
              <p:cNvSpPr/>
              <p:nvPr/>
            </p:nvSpPr>
            <p:spPr>
              <a:xfrm>
                <a:off x="6177956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00" name="Ristkülik 9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BD114A5-0CD4-3134-BD9E-0422D0F62D06}"/>
                  </a:ext>
                </a:extLst>
              </p:cNvPr>
              <p:cNvSpPr/>
              <p:nvPr/>
            </p:nvSpPr>
            <p:spPr>
              <a:xfrm>
                <a:off x="6374814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01" name="Ristkülik 10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F87BFCD-3FEE-5F64-53E9-F20926F597FD}"/>
                  </a:ext>
                </a:extLst>
              </p:cNvPr>
              <p:cNvSpPr/>
              <p:nvPr/>
            </p:nvSpPr>
            <p:spPr>
              <a:xfrm>
                <a:off x="6567120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02" name="Ristkülik 10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7588350-D265-EE58-302C-E59A809C60AA}"/>
                  </a:ext>
                </a:extLst>
              </p:cNvPr>
              <p:cNvSpPr/>
              <p:nvPr/>
            </p:nvSpPr>
            <p:spPr>
              <a:xfrm>
                <a:off x="6763978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03" name="Ristkülik 10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F6D3945-41AC-4221-81F2-085DB67A0957}"/>
                  </a:ext>
                </a:extLst>
              </p:cNvPr>
              <p:cNvSpPr/>
              <p:nvPr/>
            </p:nvSpPr>
            <p:spPr>
              <a:xfrm>
                <a:off x="6960836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04" name="Ristkülik 10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7F275D2-3E8D-1251-5F33-43A471B7CEF1}"/>
                  </a:ext>
                </a:extLst>
              </p:cNvPr>
              <p:cNvSpPr/>
              <p:nvPr/>
            </p:nvSpPr>
            <p:spPr>
              <a:xfrm>
                <a:off x="7157694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05" name="Ristkülik 10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61D709A-7054-CF19-108A-1D0EBC02D344}"/>
                  </a:ext>
                </a:extLst>
              </p:cNvPr>
              <p:cNvSpPr/>
              <p:nvPr/>
            </p:nvSpPr>
            <p:spPr>
              <a:xfrm>
                <a:off x="7350000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06" name="Ristkülik 10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984CA3D-5B18-6EB0-516F-C18E4F93FD6C}"/>
                  </a:ext>
                </a:extLst>
              </p:cNvPr>
              <p:cNvSpPr/>
              <p:nvPr/>
            </p:nvSpPr>
            <p:spPr>
              <a:xfrm>
                <a:off x="7546858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07" name="Ristkülik 10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F1D842A-EAFE-9973-E318-61B8C83FDC3B}"/>
                  </a:ext>
                </a:extLst>
              </p:cNvPr>
              <p:cNvSpPr/>
              <p:nvPr/>
            </p:nvSpPr>
            <p:spPr>
              <a:xfrm>
                <a:off x="7743716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08" name="Ristkülik 10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C1C86F9-6F1A-C04A-FBEC-CDEAB08C0F38}"/>
                  </a:ext>
                </a:extLst>
              </p:cNvPr>
              <p:cNvSpPr/>
              <p:nvPr/>
            </p:nvSpPr>
            <p:spPr>
              <a:xfrm>
                <a:off x="7940574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09" name="Ristkülik 10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1ABFD6B-D6BC-A64D-E046-F3F2A61B5A27}"/>
                  </a:ext>
                </a:extLst>
              </p:cNvPr>
              <p:cNvSpPr/>
              <p:nvPr/>
            </p:nvSpPr>
            <p:spPr>
              <a:xfrm>
                <a:off x="8136919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10" name="Ristkülik 10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641F680-9F51-1F7A-39DF-0248D1E56B91}"/>
                  </a:ext>
                </a:extLst>
              </p:cNvPr>
              <p:cNvSpPr/>
              <p:nvPr/>
            </p:nvSpPr>
            <p:spPr>
              <a:xfrm>
                <a:off x="8333777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11" name="Ristkülik 11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9A0D189-66CA-DF7C-7C99-4524696C63D8}"/>
                  </a:ext>
                </a:extLst>
              </p:cNvPr>
              <p:cNvSpPr/>
              <p:nvPr/>
            </p:nvSpPr>
            <p:spPr>
              <a:xfrm>
                <a:off x="8526083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12" name="Ristkülik 11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3A0F5D5-090F-BFC4-70D6-80DD3FB59519}"/>
                  </a:ext>
                </a:extLst>
              </p:cNvPr>
              <p:cNvSpPr/>
              <p:nvPr/>
            </p:nvSpPr>
            <p:spPr>
              <a:xfrm>
                <a:off x="8722941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13" name="Ristkülik 11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49CE36B-89D0-12F3-91ED-E76D4BB149EB}"/>
                  </a:ext>
                </a:extLst>
              </p:cNvPr>
              <p:cNvSpPr/>
              <p:nvPr/>
            </p:nvSpPr>
            <p:spPr>
              <a:xfrm>
                <a:off x="8919286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14" name="Ristkülik 11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8F70644-6B77-2350-C4F8-841D2396CEB0}"/>
                  </a:ext>
                </a:extLst>
              </p:cNvPr>
              <p:cNvSpPr/>
              <p:nvPr/>
            </p:nvSpPr>
            <p:spPr>
              <a:xfrm>
                <a:off x="5000936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15" name="Ristkülik 11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58B93B7-81BA-4B3A-9D45-811F2B2DF1C7}"/>
                  </a:ext>
                </a:extLst>
              </p:cNvPr>
              <p:cNvSpPr/>
              <p:nvPr/>
            </p:nvSpPr>
            <p:spPr>
              <a:xfrm>
                <a:off x="5197794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16" name="Ristkülik 11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A258C95-FD18-3B5B-C0FE-C883E6A1CCA5}"/>
                  </a:ext>
                </a:extLst>
              </p:cNvPr>
              <p:cNvSpPr/>
              <p:nvPr/>
            </p:nvSpPr>
            <p:spPr>
              <a:xfrm>
                <a:off x="5394652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17" name="Ristkülik 11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48EF534-8BDC-6CA4-5BF7-9D53475A3CF5}"/>
                  </a:ext>
                </a:extLst>
              </p:cNvPr>
              <p:cNvSpPr/>
              <p:nvPr/>
            </p:nvSpPr>
            <p:spPr>
              <a:xfrm>
                <a:off x="5591510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18" name="Ristkülik 11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F4B041F-D084-E82E-683D-9E15DCE8D2BF}"/>
                  </a:ext>
                </a:extLst>
              </p:cNvPr>
              <p:cNvSpPr/>
              <p:nvPr/>
            </p:nvSpPr>
            <p:spPr>
              <a:xfrm>
                <a:off x="5783816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19" name="Ristkülik 11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7C55E43-5721-90D4-4A58-3FA3EEADDE7F}"/>
                  </a:ext>
                </a:extLst>
              </p:cNvPr>
              <p:cNvSpPr/>
              <p:nvPr/>
            </p:nvSpPr>
            <p:spPr>
              <a:xfrm>
                <a:off x="5980674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0" name="Ristkülik 11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6E3EC314-ABFE-888A-9D5B-9047089B9A78}"/>
                  </a:ext>
                </a:extLst>
              </p:cNvPr>
              <p:cNvSpPr/>
              <p:nvPr/>
            </p:nvSpPr>
            <p:spPr>
              <a:xfrm>
                <a:off x="6177532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1" name="Ristkülik 12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B7836B9-BAF2-F98B-6F60-3A746C638E6C}"/>
                  </a:ext>
                </a:extLst>
              </p:cNvPr>
              <p:cNvSpPr/>
              <p:nvPr/>
            </p:nvSpPr>
            <p:spPr>
              <a:xfrm>
                <a:off x="6374390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2" name="Ristkülik 12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DA15A8D-C2DE-BB40-EDE3-0073FEBD283F}"/>
                  </a:ext>
                </a:extLst>
              </p:cNvPr>
              <p:cNvSpPr/>
              <p:nvPr/>
            </p:nvSpPr>
            <p:spPr>
              <a:xfrm>
                <a:off x="6566696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3" name="Ristkülik 12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66A60A5-0D28-673F-3AFB-BE480F23B680}"/>
                  </a:ext>
                </a:extLst>
              </p:cNvPr>
              <p:cNvSpPr/>
              <p:nvPr/>
            </p:nvSpPr>
            <p:spPr>
              <a:xfrm>
                <a:off x="6763554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" name="Ristkülik 12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A3235D5-AA19-B440-03F9-EE25C384CEB1}"/>
                  </a:ext>
                </a:extLst>
              </p:cNvPr>
              <p:cNvSpPr/>
              <p:nvPr/>
            </p:nvSpPr>
            <p:spPr>
              <a:xfrm>
                <a:off x="6960412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5" name="Ristkülik 12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CD44373-7000-9F33-5327-6C18F38C9424}"/>
                  </a:ext>
                </a:extLst>
              </p:cNvPr>
              <p:cNvSpPr/>
              <p:nvPr/>
            </p:nvSpPr>
            <p:spPr>
              <a:xfrm>
                <a:off x="7157270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6" name="Ristkülik 12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177B6F2-3532-EE0F-3FE7-F5EA1CF39A3F}"/>
                  </a:ext>
                </a:extLst>
              </p:cNvPr>
              <p:cNvSpPr/>
              <p:nvPr/>
            </p:nvSpPr>
            <p:spPr>
              <a:xfrm>
                <a:off x="7349576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7" name="Ristkülik 12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DB49147-4D29-771C-6CAE-FCF62DB1DD87}"/>
                  </a:ext>
                </a:extLst>
              </p:cNvPr>
              <p:cNvSpPr/>
              <p:nvPr/>
            </p:nvSpPr>
            <p:spPr>
              <a:xfrm>
                <a:off x="7546434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8" name="Ristkülik 12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CB51363-409A-2393-73A4-971C87D01692}"/>
                  </a:ext>
                </a:extLst>
              </p:cNvPr>
              <p:cNvSpPr/>
              <p:nvPr/>
            </p:nvSpPr>
            <p:spPr>
              <a:xfrm>
                <a:off x="7743292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9" name="Ristkülik 12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4FC2C71-95D2-F42E-368B-51097B44ED4B}"/>
                  </a:ext>
                </a:extLst>
              </p:cNvPr>
              <p:cNvSpPr/>
              <p:nvPr/>
            </p:nvSpPr>
            <p:spPr>
              <a:xfrm>
                <a:off x="7940150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30" name="Ristkülik 12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F624261-745B-F133-FD67-F9980476E04C}"/>
                  </a:ext>
                </a:extLst>
              </p:cNvPr>
              <p:cNvSpPr/>
              <p:nvPr/>
            </p:nvSpPr>
            <p:spPr>
              <a:xfrm>
                <a:off x="8136495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31" name="Ristkülik 13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7CDD5F6-2EE9-6DCA-E920-4107AF79D3CB}"/>
                  </a:ext>
                </a:extLst>
              </p:cNvPr>
              <p:cNvSpPr/>
              <p:nvPr/>
            </p:nvSpPr>
            <p:spPr>
              <a:xfrm>
                <a:off x="8333353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32" name="Ristkülik 13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9EABC93-CD46-2585-7A76-D4BDE8661993}"/>
                  </a:ext>
                </a:extLst>
              </p:cNvPr>
              <p:cNvSpPr/>
              <p:nvPr/>
            </p:nvSpPr>
            <p:spPr>
              <a:xfrm>
                <a:off x="8525659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33" name="Ristkülik 13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6C6B8FAE-5838-D29B-66EB-A4C9BAAC5A00}"/>
                  </a:ext>
                </a:extLst>
              </p:cNvPr>
              <p:cNvSpPr/>
              <p:nvPr/>
            </p:nvSpPr>
            <p:spPr>
              <a:xfrm>
                <a:off x="8722517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34" name="Ristkülik 13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6EFBC8B-E6B9-5901-0ABD-7DE56C97A3A7}"/>
                  </a:ext>
                </a:extLst>
              </p:cNvPr>
              <p:cNvSpPr/>
              <p:nvPr/>
            </p:nvSpPr>
            <p:spPr>
              <a:xfrm>
                <a:off x="8918862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35" name="Ristkülik 13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AE53FA8-6C16-463E-35C4-D6074B0069E7}"/>
                  </a:ext>
                </a:extLst>
              </p:cNvPr>
              <p:cNvSpPr/>
              <p:nvPr/>
            </p:nvSpPr>
            <p:spPr>
              <a:xfrm>
                <a:off x="5000936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36" name="Ristkülik 13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1D79944-3829-8F36-90D1-415DE676A191}"/>
                  </a:ext>
                </a:extLst>
              </p:cNvPr>
              <p:cNvSpPr/>
              <p:nvPr/>
            </p:nvSpPr>
            <p:spPr>
              <a:xfrm>
                <a:off x="5197794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37" name="Ristkülik 13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2DFD0D4-20A5-1E83-2043-BC311822B9CA}"/>
                  </a:ext>
                </a:extLst>
              </p:cNvPr>
              <p:cNvSpPr/>
              <p:nvPr/>
            </p:nvSpPr>
            <p:spPr>
              <a:xfrm>
                <a:off x="5394652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38" name="Ristkülik 13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61DFC19-843E-D495-65C6-5EC28480C719}"/>
                  </a:ext>
                </a:extLst>
              </p:cNvPr>
              <p:cNvSpPr/>
              <p:nvPr/>
            </p:nvSpPr>
            <p:spPr>
              <a:xfrm>
                <a:off x="5591510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39" name="Ristkülik 13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4023040-40B0-D799-E52C-A3DD0C8DB7F4}"/>
                  </a:ext>
                </a:extLst>
              </p:cNvPr>
              <p:cNvSpPr/>
              <p:nvPr/>
            </p:nvSpPr>
            <p:spPr>
              <a:xfrm>
                <a:off x="5783816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40" name="Ristkülik 13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4F729A7-94A2-95F3-E391-477D85524D4D}"/>
                  </a:ext>
                </a:extLst>
              </p:cNvPr>
              <p:cNvSpPr/>
              <p:nvPr/>
            </p:nvSpPr>
            <p:spPr>
              <a:xfrm>
                <a:off x="5980674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41" name="Ristkülik 14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AF6294C-F077-CE9D-FB13-6AC945AC4192}"/>
                  </a:ext>
                </a:extLst>
              </p:cNvPr>
              <p:cNvSpPr/>
              <p:nvPr/>
            </p:nvSpPr>
            <p:spPr>
              <a:xfrm>
                <a:off x="6177532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42" name="Ristkülik 14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179AE57-6AAC-95CB-844A-AD0897BC3CBC}"/>
                  </a:ext>
                </a:extLst>
              </p:cNvPr>
              <p:cNvSpPr/>
              <p:nvPr/>
            </p:nvSpPr>
            <p:spPr>
              <a:xfrm>
                <a:off x="6374390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43" name="Ristkülik 14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A8ACD7E-BD97-3EA2-AF86-A9A6F34905F2}"/>
                  </a:ext>
                </a:extLst>
              </p:cNvPr>
              <p:cNvSpPr/>
              <p:nvPr/>
            </p:nvSpPr>
            <p:spPr>
              <a:xfrm>
                <a:off x="6566696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44" name="Ristkülik 14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6410D07-C105-3A0C-E104-892D74DEE678}"/>
                  </a:ext>
                </a:extLst>
              </p:cNvPr>
              <p:cNvSpPr/>
              <p:nvPr/>
            </p:nvSpPr>
            <p:spPr>
              <a:xfrm>
                <a:off x="6763554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45" name="Ristkülik 14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70F7629-1BD0-BC26-895C-B3B427E95ED9}"/>
                  </a:ext>
                </a:extLst>
              </p:cNvPr>
              <p:cNvSpPr/>
              <p:nvPr/>
            </p:nvSpPr>
            <p:spPr>
              <a:xfrm>
                <a:off x="6960412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46" name="Ristkülik 14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0A50C4F-60F0-87AC-67B2-3C695EF8EFD5}"/>
                  </a:ext>
                </a:extLst>
              </p:cNvPr>
              <p:cNvSpPr/>
              <p:nvPr/>
            </p:nvSpPr>
            <p:spPr>
              <a:xfrm>
                <a:off x="7157270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47" name="Ristkülik 14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B8D3AD4-DEA4-08FC-4D49-0831408BB5FB}"/>
                  </a:ext>
                </a:extLst>
              </p:cNvPr>
              <p:cNvSpPr/>
              <p:nvPr/>
            </p:nvSpPr>
            <p:spPr>
              <a:xfrm>
                <a:off x="7349576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48" name="Ristkülik 14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F3BE497-9D03-5F9C-9D5B-87824ACF2AAA}"/>
                  </a:ext>
                </a:extLst>
              </p:cNvPr>
              <p:cNvSpPr/>
              <p:nvPr/>
            </p:nvSpPr>
            <p:spPr>
              <a:xfrm>
                <a:off x="7546434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49" name="Ristkülik 14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32D9DF1-1814-26C8-5AA9-956A77C0C228}"/>
                  </a:ext>
                </a:extLst>
              </p:cNvPr>
              <p:cNvSpPr/>
              <p:nvPr/>
            </p:nvSpPr>
            <p:spPr>
              <a:xfrm>
                <a:off x="7743292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50" name="Ristkülik 14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FE5E513-85FD-2400-6471-A681C4A23207}"/>
                  </a:ext>
                </a:extLst>
              </p:cNvPr>
              <p:cNvSpPr/>
              <p:nvPr/>
            </p:nvSpPr>
            <p:spPr>
              <a:xfrm>
                <a:off x="7940150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51" name="Ristkülik 15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5C91DC4-F080-497D-C2B6-50FFC3CE9B8F}"/>
                  </a:ext>
                </a:extLst>
              </p:cNvPr>
              <p:cNvSpPr/>
              <p:nvPr/>
            </p:nvSpPr>
            <p:spPr>
              <a:xfrm>
                <a:off x="8136495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52" name="Ristkülik 15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49F06AC-E11F-BD3E-8ADB-F75C87025B40}"/>
                  </a:ext>
                </a:extLst>
              </p:cNvPr>
              <p:cNvSpPr/>
              <p:nvPr/>
            </p:nvSpPr>
            <p:spPr>
              <a:xfrm>
                <a:off x="8333353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53" name="Ristkülik 15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8132BF5-4115-1AFB-2E8E-35AC42DEACC5}"/>
                  </a:ext>
                </a:extLst>
              </p:cNvPr>
              <p:cNvSpPr/>
              <p:nvPr/>
            </p:nvSpPr>
            <p:spPr>
              <a:xfrm>
                <a:off x="8525659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54" name="Ristkülik 15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0641316-EB17-921D-5677-2417C7AAD704}"/>
                  </a:ext>
                </a:extLst>
              </p:cNvPr>
              <p:cNvSpPr/>
              <p:nvPr/>
            </p:nvSpPr>
            <p:spPr>
              <a:xfrm>
                <a:off x="8722517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55" name="Ristkülik 15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B89D805-6ADD-594D-5058-731EC373D312}"/>
                  </a:ext>
                </a:extLst>
              </p:cNvPr>
              <p:cNvSpPr/>
              <p:nvPr/>
            </p:nvSpPr>
            <p:spPr>
              <a:xfrm>
                <a:off x="8918862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56" name="Ristkülik 15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89CFA24-AFFB-502A-EF2C-C8EB9E221AFF}"/>
                  </a:ext>
                </a:extLst>
              </p:cNvPr>
              <p:cNvSpPr/>
              <p:nvPr/>
            </p:nvSpPr>
            <p:spPr>
              <a:xfrm>
                <a:off x="5001360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57" name="Ristkülik 15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EEF5B24-65FB-C535-E1D3-83F1FE430C5A}"/>
                  </a:ext>
                </a:extLst>
              </p:cNvPr>
              <p:cNvSpPr/>
              <p:nvPr/>
            </p:nvSpPr>
            <p:spPr>
              <a:xfrm>
                <a:off x="5198218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58" name="Ristkülik 15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D9AFC8B-4C0D-83E0-C6E3-1888820B5759}"/>
                  </a:ext>
                </a:extLst>
              </p:cNvPr>
              <p:cNvSpPr/>
              <p:nvPr/>
            </p:nvSpPr>
            <p:spPr>
              <a:xfrm>
                <a:off x="5395076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59" name="Ristkülik 15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0105179-F3B8-32D2-4A13-F641684C019C}"/>
                  </a:ext>
                </a:extLst>
              </p:cNvPr>
              <p:cNvSpPr/>
              <p:nvPr/>
            </p:nvSpPr>
            <p:spPr>
              <a:xfrm>
                <a:off x="5591934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60" name="Ristkülik 15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DCEE481-5D16-8704-2E5E-275C52C7AC1D}"/>
                  </a:ext>
                </a:extLst>
              </p:cNvPr>
              <p:cNvSpPr/>
              <p:nvPr/>
            </p:nvSpPr>
            <p:spPr>
              <a:xfrm>
                <a:off x="5784240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61" name="Ristkülik 16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FE99C46-097E-5A34-030C-DAC9B1F3DCB0}"/>
                  </a:ext>
                </a:extLst>
              </p:cNvPr>
              <p:cNvSpPr/>
              <p:nvPr/>
            </p:nvSpPr>
            <p:spPr>
              <a:xfrm>
                <a:off x="5981098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62" name="Ristkülik 16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A155E7D-589A-859F-9E31-B40EF9721968}"/>
                  </a:ext>
                </a:extLst>
              </p:cNvPr>
              <p:cNvSpPr/>
              <p:nvPr/>
            </p:nvSpPr>
            <p:spPr>
              <a:xfrm>
                <a:off x="6177956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63" name="Ristkülik 16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DB76BAF-6DFB-79CB-302F-076C23898881}"/>
                  </a:ext>
                </a:extLst>
              </p:cNvPr>
              <p:cNvSpPr/>
              <p:nvPr/>
            </p:nvSpPr>
            <p:spPr>
              <a:xfrm>
                <a:off x="6374814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64" name="Ristkülik 16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81FEDBC-2A45-7F0B-9CCF-E74C133C5A18}"/>
                  </a:ext>
                </a:extLst>
              </p:cNvPr>
              <p:cNvSpPr/>
              <p:nvPr/>
            </p:nvSpPr>
            <p:spPr>
              <a:xfrm>
                <a:off x="6567120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65" name="Ristkülik 16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8EBE4C6-972A-D7B7-E895-23A7E1530F86}"/>
                  </a:ext>
                </a:extLst>
              </p:cNvPr>
              <p:cNvSpPr/>
              <p:nvPr/>
            </p:nvSpPr>
            <p:spPr>
              <a:xfrm>
                <a:off x="6763978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66" name="Ristkülik 16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435AFEF-A8F4-4878-AB4B-FEB2BFE803F0}"/>
                  </a:ext>
                </a:extLst>
              </p:cNvPr>
              <p:cNvSpPr/>
              <p:nvPr/>
            </p:nvSpPr>
            <p:spPr>
              <a:xfrm>
                <a:off x="6960836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67" name="Ristkülik 16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45589AC-E2EF-3FEA-2A10-B12C5F94975D}"/>
                  </a:ext>
                </a:extLst>
              </p:cNvPr>
              <p:cNvSpPr/>
              <p:nvPr/>
            </p:nvSpPr>
            <p:spPr>
              <a:xfrm>
                <a:off x="7157694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68" name="Ristkülik 16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EE05198-4722-3B1B-B35B-35DCDF7F6409}"/>
                  </a:ext>
                </a:extLst>
              </p:cNvPr>
              <p:cNvSpPr/>
              <p:nvPr/>
            </p:nvSpPr>
            <p:spPr>
              <a:xfrm>
                <a:off x="7350000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69" name="Ristkülik 16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7E3F286-7ABA-241B-25E8-D02BC8C40224}"/>
                  </a:ext>
                </a:extLst>
              </p:cNvPr>
              <p:cNvSpPr/>
              <p:nvPr/>
            </p:nvSpPr>
            <p:spPr>
              <a:xfrm>
                <a:off x="7546858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70" name="Ristkülik 16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DF20790-B86B-098B-7E8C-2746F7CB5F7B}"/>
                  </a:ext>
                </a:extLst>
              </p:cNvPr>
              <p:cNvSpPr/>
              <p:nvPr/>
            </p:nvSpPr>
            <p:spPr>
              <a:xfrm>
                <a:off x="7743716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71" name="Ristkülik 17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352823F-44DA-46FA-7C02-166686D232D6}"/>
                  </a:ext>
                </a:extLst>
              </p:cNvPr>
              <p:cNvSpPr/>
              <p:nvPr/>
            </p:nvSpPr>
            <p:spPr>
              <a:xfrm>
                <a:off x="7940574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72" name="Ristkülik 17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232258E-1896-80BA-02F5-401DE312D53C}"/>
                  </a:ext>
                </a:extLst>
              </p:cNvPr>
              <p:cNvSpPr/>
              <p:nvPr/>
            </p:nvSpPr>
            <p:spPr>
              <a:xfrm>
                <a:off x="8136919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73" name="Ristkülik 17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07654B3-B2CC-7A4B-1DE4-0534B33DAF24}"/>
                  </a:ext>
                </a:extLst>
              </p:cNvPr>
              <p:cNvSpPr/>
              <p:nvPr/>
            </p:nvSpPr>
            <p:spPr>
              <a:xfrm>
                <a:off x="8333777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74" name="Ristkülik 17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B6AAD2E-B43F-7D7F-FEAD-270825D38EC2}"/>
                  </a:ext>
                </a:extLst>
              </p:cNvPr>
              <p:cNvSpPr/>
              <p:nvPr/>
            </p:nvSpPr>
            <p:spPr>
              <a:xfrm>
                <a:off x="8526083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75" name="Ristkülik 17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1FFE73C-E2C2-1DB5-7F79-112057FAE72F}"/>
                  </a:ext>
                </a:extLst>
              </p:cNvPr>
              <p:cNvSpPr/>
              <p:nvPr/>
            </p:nvSpPr>
            <p:spPr>
              <a:xfrm>
                <a:off x="8722941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76" name="Ristkülik 17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A1CDBFC-F6C9-17D7-23DE-5AC4E47EDC88}"/>
                  </a:ext>
                </a:extLst>
              </p:cNvPr>
              <p:cNvSpPr/>
              <p:nvPr/>
            </p:nvSpPr>
            <p:spPr>
              <a:xfrm>
                <a:off x="8919286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77" name="Ristkülik 17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37FF8F2-4171-6420-A884-456E9DE2EBF1}"/>
                  </a:ext>
                </a:extLst>
              </p:cNvPr>
              <p:cNvSpPr/>
              <p:nvPr/>
            </p:nvSpPr>
            <p:spPr>
              <a:xfrm>
                <a:off x="5002586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78" name="Ristkülik 17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C5663A3-42E3-56E0-F731-D1C74A2A360E}"/>
                  </a:ext>
                </a:extLst>
              </p:cNvPr>
              <p:cNvSpPr/>
              <p:nvPr/>
            </p:nvSpPr>
            <p:spPr>
              <a:xfrm>
                <a:off x="5199444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79" name="Ristkülik 17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A7F52B8-63C9-6DDC-5BE7-1AE2309DFFCB}"/>
                  </a:ext>
                </a:extLst>
              </p:cNvPr>
              <p:cNvSpPr/>
              <p:nvPr/>
            </p:nvSpPr>
            <p:spPr>
              <a:xfrm>
                <a:off x="5396302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80" name="Ristkülik 17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0AD421A-6CBF-BFDB-A70A-14D525162A19}"/>
                  </a:ext>
                </a:extLst>
              </p:cNvPr>
              <p:cNvSpPr/>
              <p:nvPr/>
            </p:nvSpPr>
            <p:spPr>
              <a:xfrm>
                <a:off x="5593160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81" name="Ristkülik 18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19A4900-3D22-58CB-5A61-3E50CC874072}"/>
                  </a:ext>
                </a:extLst>
              </p:cNvPr>
              <p:cNvSpPr/>
              <p:nvPr/>
            </p:nvSpPr>
            <p:spPr>
              <a:xfrm>
                <a:off x="5785466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82" name="Ristkülik 18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BF3862C-363D-E778-FDD7-4CAE6F77E2E4}"/>
                  </a:ext>
                </a:extLst>
              </p:cNvPr>
              <p:cNvSpPr/>
              <p:nvPr/>
            </p:nvSpPr>
            <p:spPr>
              <a:xfrm>
                <a:off x="5982324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83" name="Ristkülik 18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5123171-A24E-B057-CE89-E88B9454B14B}"/>
                  </a:ext>
                </a:extLst>
              </p:cNvPr>
              <p:cNvSpPr/>
              <p:nvPr/>
            </p:nvSpPr>
            <p:spPr>
              <a:xfrm>
                <a:off x="6179182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84" name="Ristkülik 18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FD9D384-C869-46C6-1998-4E9B7B5E7B77}"/>
                  </a:ext>
                </a:extLst>
              </p:cNvPr>
              <p:cNvSpPr/>
              <p:nvPr/>
            </p:nvSpPr>
            <p:spPr>
              <a:xfrm>
                <a:off x="6376040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85" name="Ristkülik 18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7A27B19-FB47-8A5C-1798-70A1B0952804}"/>
                  </a:ext>
                </a:extLst>
              </p:cNvPr>
              <p:cNvSpPr/>
              <p:nvPr/>
            </p:nvSpPr>
            <p:spPr>
              <a:xfrm>
                <a:off x="6568346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86" name="Ristkülik 18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014FE4D-4812-3861-9EC3-293C5001859C}"/>
                  </a:ext>
                </a:extLst>
              </p:cNvPr>
              <p:cNvSpPr/>
              <p:nvPr/>
            </p:nvSpPr>
            <p:spPr>
              <a:xfrm>
                <a:off x="6765204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87" name="Ristkülik 18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8C2B107-EF3C-1C8D-A4B5-FAD163DD40E4}"/>
                  </a:ext>
                </a:extLst>
              </p:cNvPr>
              <p:cNvSpPr/>
              <p:nvPr/>
            </p:nvSpPr>
            <p:spPr>
              <a:xfrm>
                <a:off x="6962062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88" name="Ristkülik 18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105B39D-74DA-5B20-5814-00D2AC0BEE42}"/>
                  </a:ext>
                </a:extLst>
              </p:cNvPr>
              <p:cNvSpPr/>
              <p:nvPr/>
            </p:nvSpPr>
            <p:spPr>
              <a:xfrm>
                <a:off x="7158920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89" name="Ristkülik 18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1F61A2E-3C5D-82EE-7FDA-203E42DE774B}"/>
                  </a:ext>
                </a:extLst>
              </p:cNvPr>
              <p:cNvSpPr/>
              <p:nvPr/>
            </p:nvSpPr>
            <p:spPr>
              <a:xfrm>
                <a:off x="7351226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90" name="Ristkülik 18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08B22D5-812C-5D2A-6260-E77EF107108A}"/>
                  </a:ext>
                </a:extLst>
              </p:cNvPr>
              <p:cNvSpPr/>
              <p:nvPr/>
            </p:nvSpPr>
            <p:spPr>
              <a:xfrm>
                <a:off x="7548084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91" name="Ristkülik 19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B9F8B64-20C6-1D9A-6702-93111273586C}"/>
                  </a:ext>
                </a:extLst>
              </p:cNvPr>
              <p:cNvSpPr/>
              <p:nvPr/>
            </p:nvSpPr>
            <p:spPr>
              <a:xfrm>
                <a:off x="7744942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92" name="Ristkülik 19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029E261-D74B-2663-44A3-27E106F3D1D3}"/>
                  </a:ext>
                </a:extLst>
              </p:cNvPr>
              <p:cNvSpPr/>
              <p:nvPr/>
            </p:nvSpPr>
            <p:spPr>
              <a:xfrm>
                <a:off x="7941800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93" name="Ristkülik 19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DF9138F-E738-E3F2-B13B-605B02FB514F}"/>
                  </a:ext>
                </a:extLst>
              </p:cNvPr>
              <p:cNvSpPr/>
              <p:nvPr/>
            </p:nvSpPr>
            <p:spPr>
              <a:xfrm>
                <a:off x="8138145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94" name="Ristkülik 19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D7BCC29-7BA5-0720-AD11-5B8BB2FDED32}"/>
                  </a:ext>
                </a:extLst>
              </p:cNvPr>
              <p:cNvSpPr/>
              <p:nvPr/>
            </p:nvSpPr>
            <p:spPr>
              <a:xfrm>
                <a:off x="8335003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95" name="Ristkülik 19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DC7E8A8-13C8-9FC5-4D1E-5D05E7E308D9}"/>
                  </a:ext>
                </a:extLst>
              </p:cNvPr>
              <p:cNvSpPr/>
              <p:nvPr/>
            </p:nvSpPr>
            <p:spPr>
              <a:xfrm>
                <a:off x="8527309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96" name="Ristkülik 19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834CD9E-03B7-CE21-92EA-866A1B57681C}"/>
                  </a:ext>
                </a:extLst>
              </p:cNvPr>
              <p:cNvSpPr/>
              <p:nvPr/>
            </p:nvSpPr>
            <p:spPr>
              <a:xfrm>
                <a:off x="8724167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97" name="Ristkülik 19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B032932-65E5-AFFA-2A5E-00E04F051DB4}"/>
                  </a:ext>
                </a:extLst>
              </p:cNvPr>
              <p:cNvSpPr/>
              <p:nvPr/>
            </p:nvSpPr>
            <p:spPr>
              <a:xfrm>
                <a:off x="8920512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98" name="Ristkülik 19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BE3EB69-B78E-307E-282C-882B947326C3}"/>
                  </a:ext>
                </a:extLst>
              </p:cNvPr>
              <p:cNvSpPr/>
              <p:nvPr/>
            </p:nvSpPr>
            <p:spPr>
              <a:xfrm>
                <a:off x="5002586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99" name="Ristkülik 19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D9673A0-7386-0A56-04A4-8A42F5ACB88C}"/>
                  </a:ext>
                </a:extLst>
              </p:cNvPr>
              <p:cNvSpPr/>
              <p:nvPr/>
            </p:nvSpPr>
            <p:spPr>
              <a:xfrm>
                <a:off x="5199444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00" name="Ristkülik 19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E3E8937-604F-CA84-B2F7-0F7AC384D5E5}"/>
                  </a:ext>
                </a:extLst>
              </p:cNvPr>
              <p:cNvSpPr/>
              <p:nvPr/>
            </p:nvSpPr>
            <p:spPr>
              <a:xfrm>
                <a:off x="5396302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01" name="Ristkülik 20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FE25231-7F6D-2714-F35F-9FF9AC0D9A5F}"/>
                  </a:ext>
                </a:extLst>
              </p:cNvPr>
              <p:cNvSpPr/>
              <p:nvPr/>
            </p:nvSpPr>
            <p:spPr>
              <a:xfrm>
                <a:off x="5593160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02" name="Ristkülik 20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1B310C2-BA13-0BFB-8C41-20022F62E3EE}"/>
                  </a:ext>
                </a:extLst>
              </p:cNvPr>
              <p:cNvSpPr/>
              <p:nvPr/>
            </p:nvSpPr>
            <p:spPr>
              <a:xfrm>
                <a:off x="5785466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03" name="Ristkülik 20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14A76DC-16A8-1998-862D-6848D1CA753E}"/>
                  </a:ext>
                </a:extLst>
              </p:cNvPr>
              <p:cNvSpPr/>
              <p:nvPr/>
            </p:nvSpPr>
            <p:spPr>
              <a:xfrm>
                <a:off x="5982324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04" name="Ristkülik 20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451993E-970A-2703-E759-D4FA1B9A469E}"/>
                  </a:ext>
                </a:extLst>
              </p:cNvPr>
              <p:cNvSpPr/>
              <p:nvPr/>
            </p:nvSpPr>
            <p:spPr>
              <a:xfrm>
                <a:off x="6179182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05" name="Ristkülik 20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31B50E6-D74E-A559-B5AE-3C438A2339D8}"/>
                  </a:ext>
                </a:extLst>
              </p:cNvPr>
              <p:cNvSpPr/>
              <p:nvPr/>
            </p:nvSpPr>
            <p:spPr>
              <a:xfrm>
                <a:off x="6376040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06" name="Ristkülik 20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B5B8361-96B3-1DEB-95A5-991589E6917B}"/>
                  </a:ext>
                </a:extLst>
              </p:cNvPr>
              <p:cNvSpPr/>
              <p:nvPr/>
            </p:nvSpPr>
            <p:spPr>
              <a:xfrm>
                <a:off x="6568346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07" name="Ristkülik 20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C9F80A8-44C3-F10A-1FC7-8A4C33910616}"/>
                  </a:ext>
                </a:extLst>
              </p:cNvPr>
              <p:cNvSpPr/>
              <p:nvPr/>
            </p:nvSpPr>
            <p:spPr>
              <a:xfrm>
                <a:off x="6765204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08" name="Ristkülik 20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CE840BB-42B2-5BCA-A6CF-75E58A47E657}"/>
                  </a:ext>
                </a:extLst>
              </p:cNvPr>
              <p:cNvSpPr/>
              <p:nvPr/>
            </p:nvSpPr>
            <p:spPr>
              <a:xfrm>
                <a:off x="6962062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09" name="Ristkülik 20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6BEBB87-B61B-7645-DE1F-F72C58488A2B}"/>
                  </a:ext>
                </a:extLst>
              </p:cNvPr>
              <p:cNvSpPr/>
              <p:nvPr/>
            </p:nvSpPr>
            <p:spPr>
              <a:xfrm>
                <a:off x="7158920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10" name="Ristkülik 20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F4C4533-AA8C-2F9F-858C-3553A91FC1B5}"/>
                  </a:ext>
                </a:extLst>
              </p:cNvPr>
              <p:cNvSpPr/>
              <p:nvPr/>
            </p:nvSpPr>
            <p:spPr>
              <a:xfrm>
                <a:off x="7351226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11" name="Ristkülik 21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719280E-0EA6-818D-2B91-7F4C4D756D04}"/>
                  </a:ext>
                </a:extLst>
              </p:cNvPr>
              <p:cNvSpPr/>
              <p:nvPr/>
            </p:nvSpPr>
            <p:spPr>
              <a:xfrm>
                <a:off x="7548084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12" name="Ristkülik 21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E7FA8DF-73EE-8019-C685-48892A3EC155}"/>
                  </a:ext>
                </a:extLst>
              </p:cNvPr>
              <p:cNvSpPr/>
              <p:nvPr/>
            </p:nvSpPr>
            <p:spPr>
              <a:xfrm>
                <a:off x="7744942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13" name="Ristkülik 21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157C45B-3D68-5689-3C9E-3850B55996FA}"/>
                  </a:ext>
                </a:extLst>
              </p:cNvPr>
              <p:cNvSpPr/>
              <p:nvPr/>
            </p:nvSpPr>
            <p:spPr>
              <a:xfrm>
                <a:off x="7941800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14" name="Ristkülik 21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D155C1C-B1D3-7383-6E98-25A0C4849B91}"/>
                  </a:ext>
                </a:extLst>
              </p:cNvPr>
              <p:cNvSpPr/>
              <p:nvPr/>
            </p:nvSpPr>
            <p:spPr>
              <a:xfrm>
                <a:off x="8138145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15" name="Ristkülik 21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D958425-C200-8250-3CA5-A5C3F176F04A}"/>
                  </a:ext>
                </a:extLst>
              </p:cNvPr>
              <p:cNvSpPr/>
              <p:nvPr/>
            </p:nvSpPr>
            <p:spPr>
              <a:xfrm>
                <a:off x="8335003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16" name="Ristkülik 21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B71E783-B754-A7E8-D29A-8CCF4DCDD905}"/>
                  </a:ext>
                </a:extLst>
              </p:cNvPr>
              <p:cNvSpPr/>
              <p:nvPr/>
            </p:nvSpPr>
            <p:spPr>
              <a:xfrm>
                <a:off x="8527309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17" name="Ristkülik 21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7F5AE4E-4953-D479-64CA-80F8CDDFF9EE}"/>
                  </a:ext>
                </a:extLst>
              </p:cNvPr>
              <p:cNvSpPr/>
              <p:nvPr/>
            </p:nvSpPr>
            <p:spPr>
              <a:xfrm>
                <a:off x="8724167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18" name="Ristkülik 21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80187FA-60B0-4245-B483-86FD9DDFDDE4}"/>
                  </a:ext>
                </a:extLst>
              </p:cNvPr>
              <p:cNvSpPr/>
              <p:nvPr/>
            </p:nvSpPr>
            <p:spPr>
              <a:xfrm>
                <a:off x="8920512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19" name="Ristkülik 21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F5B7638-4970-2389-B4BB-13ECE629008E}"/>
                  </a:ext>
                </a:extLst>
              </p:cNvPr>
              <p:cNvSpPr/>
              <p:nvPr/>
            </p:nvSpPr>
            <p:spPr>
              <a:xfrm>
                <a:off x="5003010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20" name="Ristkülik 21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850A812-7091-7024-5D82-8E2B32302C44}"/>
                  </a:ext>
                </a:extLst>
              </p:cNvPr>
              <p:cNvSpPr/>
              <p:nvPr/>
            </p:nvSpPr>
            <p:spPr>
              <a:xfrm>
                <a:off x="5199868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21" name="Ristkülik 22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1CE03DD-4323-D6CA-B764-7B3D8368C67F}"/>
                  </a:ext>
                </a:extLst>
              </p:cNvPr>
              <p:cNvSpPr/>
              <p:nvPr/>
            </p:nvSpPr>
            <p:spPr>
              <a:xfrm>
                <a:off x="5396726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22" name="Ristkülik 22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40B94FA-8FDB-EBCC-89FF-61E23E9809EA}"/>
                  </a:ext>
                </a:extLst>
              </p:cNvPr>
              <p:cNvSpPr/>
              <p:nvPr/>
            </p:nvSpPr>
            <p:spPr>
              <a:xfrm>
                <a:off x="5593584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23" name="Ristkülik 22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C5134D5-8A9C-7967-DDCA-9AA42A68F8C6}"/>
                  </a:ext>
                </a:extLst>
              </p:cNvPr>
              <p:cNvSpPr/>
              <p:nvPr/>
            </p:nvSpPr>
            <p:spPr>
              <a:xfrm>
                <a:off x="5785890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24" name="Ristkülik 22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254B2CD-B0BF-8A24-0FAB-21BFC7CC32DC}"/>
                  </a:ext>
                </a:extLst>
              </p:cNvPr>
              <p:cNvSpPr/>
              <p:nvPr/>
            </p:nvSpPr>
            <p:spPr>
              <a:xfrm>
                <a:off x="5982748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25" name="Ristkülik 22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24A78FC-9ED2-EA56-DBEF-24D62655D31D}"/>
                  </a:ext>
                </a:extLst>
              </p:cNvPr>
              <p:cNvSpPr/>
              <p:nvPr/>
            </p:nvSpPr>
            <p:spPr>
              <a:xfrm>
                <a:off x="6179606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26" name="Ristkülik 22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D1A230D-83CB-8A0E-D67A-14595709BEF6}"/>
                  </a:ext>
                </a:extLst>
              </p:cNvPr>
              <p:cNvSpPr/>
              <p:nvPr/>
            </p:nvSpPr>
            <p:spPr>
              <a:xfrm>
                <a:off x="6376464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27" name="Ristkülik 22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1AB4835-C485-CBFB-E70A-3115F2D7CD09}"/>
                  </a:ext>
                </a:extLst>
              </p:cNvPr>
              <p:cNvSpPr/>
              <p:nvPr/>
            </p:nvSpPr>
            <p:spPr>
              <a:xfrm>
                <a:off x="6568770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28" name="Ristkülik 22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3AD5189-452B-CA2D-95DD-81E6CE7B7A30}"/>
                  </a:ext>
                </a:extLst>
              </p:cNvPr>
              <p:cNvSpPr/>
              <p:nvPr/>
            </p:nvSpPr>
            <p:spPr>
              <a:xfrm>
                <a:off x="6765628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29" name="Ristkülik 22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0D0222E-B231-09C8-4261-D546541EFE48}"/>
                  </a:ext>
                </a:extLst>
              </p:cNvPr>
              <p:cNvSpPr/>
              <p:nvPr/>
            </p:nvSpPr>
            <p:spPr>
              <a:xfrm>
                <a:off x="6962486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30" name="Ristkülik 22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E1C558A-F9D0-38BB-9123-4683A00855C4}"/>
                  </a:ext>
                </a:extLst>
              </p:cNvPr>
              <p:cNvSpPr/>
              <p:nvPr/>
            </p:nvSpPr>
            <p:spPr>
              <a:xfrm>
                <a:off x="7159344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31" name="Ristkülik 23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587F4C3-80DF-638F-B081-72D68767249C}"/>
                  </a:ext>
                </a:extLst>
              </p:cNvPr>
              <p:cNvSpPr/>
              <p:nvPr/>
            </p:nvSpPr>
            <p:spPr>
              <a:xfrm>
                <a:off x="7351650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32" name="Ristkülik 23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A687099-76A0-D55D-4CF5-B2D1CEA22727}"/>
                  </a:ext>
                </a:extLst>
              </p:cNvPr>
              <p:cNvSpPr/>
              <p:nvPr/>
            </p:nvSpPr>
            <p:spPr>
              <a:xfrm>
                <a:off x="7548508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33" name="Ristkülik 23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92C2D29-AE8E-9E9E-B6C5-46230849361D}"/>
                  </a:ext>
                </a:extLst>
              </p:cNvPr>
              <p:cNvSpPr/>
              <p:nvPr/>
            </p:nvSpPr>
            <p:spPr>
              <a:xfrm>
                <a:off x="7745366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34" name="Ristkülik 23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BF6C4D3-6A37-41C0-AD31-586780B499F9}"/>
                  </a:ext>
                </a:extLst>
              </p:cNvPr>
              <p:cNvSpPr/>
              <p:nvPr/>
            </p:nvSpPr>
            <p:spPr>
              <a:xfrm>
                <a:off x="7942224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35" name="Ristkülik 23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9E43498-8A8F-B578-C6F5-5CE2F5A55BEA}"/>
                  </a:ext>
                </a:extLst>
              </p:cNvPr>
              <p:cNvSpPr/>
              <p:nvPr/>
            </p:nvSpPr>
            <p:spPr>
              <a:xfrm>
                <a:off x="8138569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36" name="Ristkülik 23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AA24FF5-1289-E9A3-954B-E623996978BD}"/>
                  </a:ext>
                </a:extLst>
              </p:cNvPr>
              <p:cNvSpPr/>
              <p:nvPr/>
            </p:nvSpPr>
            <p:spPr>
              <a:xfrm>
                <a:off x="8335427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37" name="Ristkülik 23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04C39FE-42C1-164E-59A5-A72E2A4A09D3}"/>
                  </a:ext>
                </a:extLst>
              </p:cNvPr>
              <p:cNvSpPr/>
              <p:nvPr/>
            </p:nvSpPr>
            <p:spPr>
              <a:xfrm>
                <a:off x="8527733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38" name="Ristkülik 23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63F5B120-8222-C497-B591-1E31DFDE3E73}"/>
                  </a:ext>
                </a:extLst>
              </p:cNvPr>
              <p:cNvSpPr/>
              <p:nvPr/>
            </p:nvSpPr>
            <p:spPr>
              <a:xfrm>
                <a:off x="8724591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39" name="Ristkülik 23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F79FF8C-748E-8B1B-D1CD-D67802A35E4C}"/>
                  </a:ext>
                </a:extLst>
              </p:cNvPr>
              <p:cNvSpPr/>
              <p:nvPr/>
            </p:nvSpPr>
            <p:spPr>
              <a:xfrm>
                <a:off x="8920936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40" name="Ristkülik 23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326B391-ABF8-28E2-7310-01C8F5AFEEBA}"/>
                  </a:ext>
                </a:extLst>
              </p:cNvPr>
              <p:cNvSpPr/>
              <p:nvPr/>
            </p:nvSpPr>
            <p:spPr>
              <a:xfrm>
                <a:off x="5002586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41" name="Ristkülik 24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7A8A9E9-36E7-55FC-597E-1145315343F1}"/>
                  </a:ext>
                </a:extLst>
              </p:cNvPr>
              <p:cNvSpPr/>
              <p:nvPr/>
            </p:nvSpPr>
            <p:spPr>
              <a:xfrm>
                <a:off x="5199444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42" name="Ristkülik 24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60524E7-A7F6-21BD-41D6-708B40CA1063}"/>
                  </a:ext>
                </a:extLst>
              </p:cNvPr>
              <p:cNvSpPr/>
              <p:nvPr/>
            </p:nvSpPr>
            <p:spPr>
              <a:xfrm>
                <a:off x="5396302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43" name="Ristkülik 24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2ADC62C-BF5E-FC16-E006-DFB6F6520916}"/>
                  </a:ext>
                </a:extLst>
              </p:cNvPr>
              <p:cNvSpPr/>
              <p:nvPr/>
            </p:nvSpPr>
            <p:spPr>
              <a:xfrm>
                <a:off x="5593160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44" name="Ristkülik 24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21C4558-D868-A03C-8EB1-C3F087887E91}"/>
                  </a:ext>
                </a:extLst>
              </p:cNvPr>
              <p:cNvSpPr/>
              <p:nvPr/>
            </p:nvSpPr>
            <p:spPr>
              <a:xfrm>
                <a:off x="5785466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45" name="Ristkülik 24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97EFE91-344B-C2AE-D907-012660724C3F}"/>
                  </a:ext>
                </a:extLst>
              </p:cNvPr>
              <p:cNvSpPr/>
              <p:nvPr/>
            </p:nvSpPr>
            <p:spPr>
              <a:xfrm>
                <a:off x="5982324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46" name="Ristkülik 24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8F26592-CB44-273F-FA2B-3D09B9289DFD}"/>
                  </a:ext>
                </a:extLst>
              </p:cNvPr>
              <p:cNvSpPr/>
              <p:nvPr/>
            </p:nvSpPr>
            <p:spPr>
              <a:xfrm>
                <a:off x="6179182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47" name="Ristkülik 24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A1806E3-D55C-E3D2-B666-D1E875F54EAA}"/>
                  </a:ext>
                </a:extLst>
              </p:cNvPr>
              <p:cNvSpPr/>
              <p:nvPr/>
            </p:nvSpPr>
            <p:spPr>
              <a:xfrm>
                <a:off x="6376040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48" name="Ristkülik 24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8F7AA18-3880-E1B3-3508-53552702FE07}"/>
                  </a:ext>
                </a:extLst>
              </p:cNvPr>
              <p:cNvSpPr/>
              <p:nvPr/>
            </p:nvSpPr>
            <p:spPr>
              <a:xfrm>
                <a:off x="6568346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49" name="Ristkülik 24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FFA225B-2BD7-0F03-75D9-A538D7D79709}"/>
                  </a:ext>
                </a:extLst>
              </p:cNvPr>
              <p:cNvSpPr/>
              <p:nvPr/>
            </p:nvSpPr>
            <p:spPr>
              <a:xfrm>
                <a:off x="6765204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50" name="Ristkülik 24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609E4993-3BE0-4013-AD59-93C152B48E14}"/>
                  </a:ext>
                </a:extLst>
              </p:cNvPr>
              <p:cNvSpPr/>
              <p:nvPr/>
            </p:nvSpPr>
            <p:spPr>
              <a:xfrm>
                <a:off x="6962062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51" name="Ristkülik 25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ACF83F3-ED5C-5618-4C5B-6A0BCBFD6759}"/>
                  </a:ext>
                </a:extLst>
              </p:cNvPr>
              <p:cNvSpPr/>
              <p:nvPr/>
            </p:nvSpPr>
            <p:spPr>
              <a:xfrm>
                <a:off x="7158920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52" name="Ristkülik 25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CCC691C-CBE8-5FCD-A297-7BDD5A3BFB16}"/>
                  </a:ext>
                </a:extLst>
              </p:cNvPr>
              <p:cNvSpPr/>
              <p:nvPr/>
            </p:nvSpPr>
            <p:spPr>
              <a:xfrm>
                <a:off x="7351226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53" name="Ristkülik 25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A1A3466-A300-B65B-A377-894DEA2FDAC9}"/>
                  </a:ext>
                </a:extLst>
              </p:cNvPr>
              <p:cNvSpPr/>
              <p:nvPr/>
            </p:nvSpPr>
            <p:spPr>
              <a:xfrm>
                <a:off x="7548084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54" name="Ristkülik 25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E7AA4A2-8635-858C-6CE8-D7AC5B9F9D6F}"/>
                  </a:ext>
                </a:extLst>
              </p:cNvPr>
              <p:cNvSpPr/>
              <p:nvPr/>
            </p:nvSpPr>
            <p:spPr>
              <a:xfrm>
                <a:off x="7744942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55" name="Ristkülik 25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3E6F2A1-EFC4-836D-CD7A-BF72AACA0031}"/>
                  </a:ext>
                </a:extLst>
              </p:cNvPr>
              <p:cNvSpPr/>
              <p:nvPr/>
            </p:nvSpPr>
            <p:spPr>
              <a:xfrm>
                <a:off x="7941800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56" name="Ristkülik 25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FA935B0-B71F-F368-E483-105FD30F902A}"/>
                  </a:ext>
                </a:extLst>
              </p:cNvPr>
              <p:cNvSpPr/>
              <p:nvPr/>
            </p:nvSpPr>
            <p:spPr>
              <a:xfrm>
                <a:off x="8138145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57" name="Ristkülik 25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C0E0B1B-1B23-5B8F-C769-0FA04F63C701}"/>
                  </a:ext>
                </a:extLst>
              </p:cNvPr>
              <p:cNvSpPr/>
              <p:nvPr/>
            </p:nvSpPr>
            <p:spPr>
              <a:xfrm>
                <a:off x="8335003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58" name="Ristkülik 25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5A15FF6-FA86-B11D-BDD5-1DE5C018FB2A}"/>
                  </a:ext>
                </a:extLst>
              </p:cNvPr>
              <p:cNvSpPr/>
              <p:nvPr/>
            </p:nvSpPr>
            <p:spPr>
              <a:xfrm>
                <a:off x="8527309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59" name="Ristkülik 25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E4911C5-10C1-282C-6FB5-84E5648571A3}"/>
                  </a:ext>
                </a:extLst>
              </p:cNvPr>
              <p:cNvSpPr/>
              <p:nvPr/>
            </p:nvSpPr>
            <p:spPr>
              <a:xfrm>
                <a:off x="8724167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60" name="Ristkülik 25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62C150A-FC71-8E9E-0253-172D9F97B816}"/>
                  </a:ext>
                </a:extLst>
              </p:cNvPr>
              <p:cNvSpPr/>
              <p:nvPr/>
            </p:nvSpPr>
            <p:spPr>
              <a:xfrm>
                <a:off x="8920512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61" name="Ristkülik 26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6C51B08C-327F-4547-C973-D13F2925AB70}"/>
                  </a:ext>
                </a:extLst>
              </p:cNvPr>
              <p:cNvSpPr/>
              <p:nvPr/>
            </p:nvSpPr>
            <p:spPr>
              <a:xfrm>
                <a:off x="5002586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62" name="Ristkülik 26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1AE930D-1C64-7F83-B697-AF5E5E3C639C}"/>
                  </a:ext>
                </a:extLst>
              </p:cNvPr>
              <p:cNvSpPr/>
              <p:nvPr/>
            </p:nvSpPr>
            <p:spPr>
              <a:xfrm>
                <a:off x="5199444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63" name="Ristkülik 26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5D19692-40F3-D522-2305-A2883E13E039}"/>
                  </a:ext>
                </a:extLst>
              </p:cNvPr>
              <p:cNvSpPr/>
              <p:nvPr/>
            </p:nvSpPr>
            <p:spPr>
              <a:xfrm>
                <a:off x="5396302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64" name="Ristkülik 26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6C08D9D-FA63-BDE5-9F02-3217BE6303FC}"/>
                  </a:ext>
                </a:extLst>
              </p:cNvPr>
              <p:cNvSpPr/>
              <p:nvPr/>
            </p:nvSpPr>
            <p:spPr>
              <a:xfrm>
                <a:off x="5593160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65" name="Ristkülik 26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5965AC3-6980-6524-FA95-1C073A57051C}"/>
                  </a:ext>
                </a:extLst>
              </p:cNvPr>
              <p:cNvSpPr/>
              <p:nvPr/>
            </p:nvSpPr>
            <p:spPr>
              <a:xfrm>
                <a:off x="5785466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66" name="Ristkülik 26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1657BB8-779A-FED1-6E54-C776154F217C}"/>
                  </a:ext>
                </a:extLst>
              </p:cNvPr>
              <p:cNvSpPr/>
              <p:nvPr/>
            </p:nvSpPr>
            <p:spPr>
              <a:xfrm>
                <a:off x="5982324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67" name="Ristkülik 26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343336C-5BB5-3431-9DD5-3FD80D32BE12}"/>
                  </a:ext>
                </a:extLst>
              </p:cNvPr>
              <p:cNvSpPr/>
              <p:nvPr/>
            </p:nvSpPr>
            <p:spPr>
              <a:xfrm>
                <a:off x="6179182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68" name="Ristkülik 26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EE0AF4D-6851-03A5-4162-E27E998C5BE6}"/>
                  </a:ext>
                </a:extLst>
              </p:cNvPr>
              <p:cNvSpPr/>
              <p:nvPr/>
            </p:nvSpPr>
            <p:spPr>
              <a:xfrm>
                <a:off x="6376040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69" name="Ristkülik 26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36BB2DC-CE09-83FD-23E3-41D6AE122F6B}"/>
                  </a:ext>
                </a:extLst>
              </p:cNvPr>
              <p:cNvSpPr/>
              <p:nvPr/>
            </p:nvSpPr>
            <p:spPr>
              <a:xfrm>
                <a:off x="6568346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70" name="Ristkülik 26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164B578-BF63-04C7-B002-AC60709E8C5E}"/>
                  </a:ext>
                </a:extLst>
              </p:cNvPr>
              <p:cNvSpPr/>
              <p:nvPr/>
            </p:nvSpPr>
            <p:spPr>
              <a:xfrm>
                <a:off x="6765204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71" name="Ristkülik 27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1F064B4-6A56-5DDE-1D75-DF9F75B197D3}"/>
                  </a:ext>
                </a:extLst>
              </p:cNvPr>
              <p:cNvSpPr/>
              <p:nvPr/>
            </p:nvSpPr>
            <p:spPr>
              <a:xfrm>
                <a:off x="6962062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72" name="Ristkülik 27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8820369-617C-6FA5-7536-30CC17143525}"/>
                  </a:ext>
                </a:extLst>
              </p:cNvPr>
              <p:cNvSpPr/>
              <p:nvPr/>
            </p:nvSpPr>
            <p:spPr>
              <a:xfrm>
                <a:off x="7158920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73" name="Ristkülik 27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6850B60-6F9B-BC88-C210-A48A10FE6F78}"/>
                  </a:ext>
                </a:extLst>
              </p:cNvPr>
              <p:cNvSpPr/>
              <p:nvPr/>
            </p:nvSpPr>
            <p:spPr>
              <a:xfrm>
                <a:off x="7351226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74" name="Ristkülik 27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FDFEC5D-5F0A-D181-5265-D524F8FEAED8}"/>
                  </a:ext>
                </a:extLst>
              </p:cNvPr>
              <p:cNvSpPr/>
              <p:nvPr/>
            </p:nvSpPr>
            <p:spPr>
              <a:xfrm>
                <a:off x="7548084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75" name="Ristkülik 27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4B0144B-E616-5BF0-2912-489D019296D6}"/>
                  </a:ext>
                </a:extLst>
              </p:cNvPr>
              <p:cNvSpPr/>
              <p:nvPr/>
            </p:nvSpPr>
            <p:spPr>
              <a:xfrm>
                <a:off x="7744942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76" name="Ristkülik 27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79CD24B-CE8C-EDBD-4DAA-55C160B80B9E}"/>
                  </a:ext>
                </a:extLst>
              </p:cNvPr>
              <p:cNvSpPr/>
              <p:nvPr/>
            </p:nvSpPr>
            <p:spPr>
              <a:xfrm>
                <a:off x="7941800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77" name="Ristkülik 27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0082031-79C8-7772-3C4C-184D91889EEB}"/>
                  </a:ext>
                </a:extLst>
              </p:cNvPr>
              <p:cNvSpPr/>
              <p:nvPr/>
            </p:nvSpPr>
            <p:spPr>
              <a:xfrm>
                <a:off x="8138145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78" name="Ristkülik 27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07454EF-B394-099A-241D-2ADD88636EB5}"/>
                  </a:ext>
                </a:extLst>
              </p:cNvPr>
              <p:cNvSpPr/>
              <p:nvPr/>
            </p:nvSpPr>
            <p:spPr>
              <a:xfrm>
                <a:off x="8335003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79" name="Ristkülik 27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560FEDA-3109-2E79-D825-302F70D77A96}"/>
                  </a:ext>
                </a:extLst>
              </p:cNvPr>
              <p:cNvSpPr/>
              <p:nvPr/>
            </p:nvSpPr>
            <p:spPr>
              <a:xfrm>
                <a:off x="8527309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80" name="Ristkülik 27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37E1DC4-99ED-CDA7-25C6-AA4C21A8ED7D}"/>
                  </a:ext>
                </a:extLst>
              </p:cNvPr>
              <p:cNvSpPr/>
              <p:nvPr/>
            </p:nvSpPr>
            <p:spPr>
              <a:xfrm>
                <a:off x="8724167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81" name="Ristkülik 28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1180266-881A-03AE-8AF5-A885E4C777FF}"/>
                  </a:ext>
                </a:extLst>
              </p:cNvPr>
              <p:cNvSpPr/>
              <p:nvPr/>
            </p:nvSpPr>
            <p:spPr>
              <a:xfrm>
                <a:off x="8920512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82" name="Ristkülik 28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8F3CD86-7EBE-060B-B675-3DD26FC2185A}"/>
                  </a:ext>
                </a:extLst>
              </p:cNvPr>
              <p:cNvSpPr/>
              <p:nvPr/>
            </p:nvSpPr>
            <p:spPr>
              <a:xfrm>
                <a:off x="5003010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83" name="Ristkülik 28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98A118C-F46F-112E-437F-79711395C42D}"/>
                  </a:ext>
                </a:extLst>
              </p:cNvPr>
              <p:cNvSpPr/>
              <p:nvPr/>
            </p:nvSpPr>
            <p:spPr>
              <a:xfrm>
                <a:off x="5199868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84" name="Ristkülik 28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8F6DEFD-ACC4-FE3F-586C-B7B6ABEEE509}"/>
                  </a:ext>
                </a:extLst>
              </p:cNvPr>
              <p:cNvSpPr/>
              <p:nvPr/>
            </p:nvSpPr>
            <p:spPr>
              <a:xfrm>
                <a:off x="5396726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85" name="Ristkülik 28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A792D3B-D72A-F6D5-730D-B8FE31869565}"/>
                  </a:ext>
                </a:extLst>
              </p:cNvPr>
              <p:cNvSpPr/>
              <p:nvPr/>
            </p:nvSpPr>
            <p:spPr>
              <a:xfrm>
                <a:off x="5593584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86" name="Ristkülik 28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9E647F6-C9D9-5C05-591D-E8484EEB0AB1}"/>
                  </a:ext>
                </a:extLst>
              </p:cNvPr>
              <p:cNvSpPr/>
              <p:nvPr/>
            </p:nvSpPr>
            <p:spPr>
              <a:xfrm>
                <a:off x="5785890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87" name="Ristkülik 28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E450F95-EEFC-24FA-49F8-50E0D0AE5BBA}"/>
                  </a:ext>
                </a:extLst>
              </p:cNvPr>
              <p:cNvSpPr/>
              <p:nvPr/>
            </p:nvSpPr>
            <p:spPr>
              <a:xfrm>
                <a:off x="5982748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88" name="Ristkülik 28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ACEBA44-072F-D062-4590-13DE951E1B59}"/>
                  </a:ext>
                </a:extLst>
              </p:cNvPr>
              <p:cNvSpPr/>
              <p:nvPr/>
            </p:nvSpPr>
            <p:spPr>
              <a:xfrm>
                <a:off x="6179606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89" name="Ristkülik 28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09C65EE-1E00-1EEC-373F-7033E9E20F89}"/>
                  </a:ext>
                </a:extLst>
              </p:cNvPr>
              <p:cNvSpPr/>
              <p:nvPr/>
            </p:nvSpPr>
            <p:spPr>
              <a:xfrm>
                <a:off x="6376464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90" name="Ristkülik 28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6BAE18ED-F3CF-7441-781D-01975B615F01}"/>
                  </a:ext>
                </a:extLst>
              </p:cNvPr>
              <p:cNvSpPr/>
              <p:nvPr/>
            </p:nvSpPr>
            <p:spPr>
              <a:xfrm>
                <a:off x="6568770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91" name="Ristkülik 29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5EA30B7-FE66-BC4F-3471-7FCEB03230EC}"/>
                  </a:ext>
                </a:extLst>
              </p:cNvPr>
              <p:cNvSpPr/>
              <p:nvPr/>
            </p:nvSpPr>
            <p:spPr>
              <a:xfrm>
                <a:off x="6765628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92" name="Ristkülik 29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8E576A2-9B02-FB13-28F6-5837E7652063}"/>
                  </a:ext>
                </a:extLst>
              </p:cNvPr>
              <p:cNvSpPr/>
              <p:nvPr/>
            </p:nvSpPr>
            <p:spPr>
              <a:xfrm>
                <a:off x="6962486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93" name="Ristkülik 29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D36AAD2-F787-F140-A7B9-8FDC94154270}"/>
                  </a:ext>
                </a:extLst>
              </p:cNvPr>
              <p:cNvSpPr/>
              <p:nvPr/>
            </p:nvSpPr>
            <p:spPr>
              <a:xfrm>
                <a:off x="7159344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94" name="Ristkülik 29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4FD43CA-C14A-7CFB-BC0A-9FAF4BBF9FE4}"/>
                  </a:ext>
                </a:extLst>
              </p:cNvPr>
              <p:cNvSpPr/>
              <p:nvPr/>
            </p:nvSpPr>
            <p:spPr>
              <a:xfrm>
                <a:off x="7351650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95" name="Ristkülik 29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9A1D9B8-B1E1-EBD3-E436-5408A9050B6F}"/>
                  </a:ext>
                </a:extLst>
              </p:cNvPr>
              <p:cNvSpPr/>
              <p:nvPr/>
            </p:nvSpPr>
            <p:spPr>
              <a:xfrm>
                <a:off x="7548508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96" name="Ristkülik 29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F73A88A-F30D-F934-9311-31A95D58ACB8}"/>
                  </a:ext>
                </a:extLst>
              </p:cNvPr>
              <p:cNvSpPr/>
              <p:nvPr/>
            </p:nvSpPr>
            <p:spPr>
              <a:xfrm>
                <a:off x="7745366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97" name="Ristkülik 29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952A7B1-80E9-2413-D03C-CC865267F21F}"/>
                  </a:ext>
                </a:extLst>
              </p:cNvPr>
              <p:cNvSpPr/>
              <p:nvPr/>
            </p:nvSpPr>
            <p:spPr>
              <a:xfrm>
                <a:off x="7942224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98" name="Ristkülik 29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808D6B7-5043-87EA-5DCB-1D348A27DD54}"/>
                  </a:ext>
                </a:extLst>
              </p:cNvPr>
              <p:cNvSpPr/>
              <p:nvPr/>
            </p:nvSpPr>
            <p:spPr>
              <a:xfrm>
                <a:off x="8138569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99" name="Ristkülik 29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E2A9E18-984F-3C3C-13AE-DBD6BEFC58FF}"/>
                  </a:ext>
                </a:extLst>
              </p:cNvPr>
              <p:cNvSpPr/>
              <p:nvPr/>
            </p:nvSpPr>
            <p:spPr>
              <a:xfrm>
                <a:off x="8335427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00" name="Ristkülik 29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EEF56EC-20E9-8EB9-E5F5-24686FB3CF5A}"/>
                  </a:ext>
                </a:extLst>
              </p:cNvPr>
              <p:cNvSpPr/>
              <p:nvPr/>
            </p:nvSpPr>
            <p:spPr>
              <a:xfrm>
                <a:off x="8527733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01" name="Ristkülik 30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DB103DB-367A-805B-5953-A5CC9300EF25}"/>
                  </a:ext>
                </a:extLst>
              </p:cNvPr>
              <p:cNvSpPr/>
              <p:nvPr/>
            </p:nvSpPr>
            <p:spPr>
              <a:xfrm>
                <a:off x="8724591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02" name="Ristkülik 30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0C553C3-587E-5DB6-9222-B522284F3090}"/>
                  </a:ext>
                </a:extLst>
              </p:cNvPr>
              <p:cNvSpPr/>
              <p:nvPr/>
            </p:nvSpPr>
            <p:spPr>
              <a:xfrm>
                <a:off x="8920936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24" name="Ristkülik 32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2AFA494-ED1D-E50F-CBCC-5211B81D0050}"/>
                  </a:ext>
                </a:extLst>
              </p:cNvPr>
              <p:cNvSpPr/>
              <p:nvPr/>
            </p:nvSpPr>
            <p:spPr>
              <a:xfrm>
                <a:off x="5002310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25" name="Ristkülik 32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1B1CE7F-5BD8-2E80-986F-265FCB8AA139}"/>
                  </a:ext>
                </a:extLst>
              </p:cNvPr>
              <p:cNvSpPr/>
              <p:nvPr/>
            </p:nvSpPr>
            <p:spPr>
              <a:xfrm>
                <a:off x="5199168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26" name="Ristkülik 32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A640259-7D58-0171-D8DD-AEDCB17BD0EB}"/>
                  </a:ext>
                </a:extLst>
              </p:cNvPr>
              <p:cNvSpPr/>
              <p:nvPr/>
            </p:nvSpPr>
            <p:spPr>
              <a:xfrm>
                <a:off x="5396026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27" name="Ristkülik 32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0896E0F-6095-5655-0C60-EEB5F2D80D21}"/>
                  </a:ext>
                </a:extLst>
              </p:cNvPr>
              <p:cNvSpPr/>
              <p:nvPr/>
            </p:nvSpPr>
            <p:spPr>
              <a:xfrm>
                <a:off x="5592884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28" name="Ristkülik 32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E52005D-8A2C-D9FB-43EF-9A0A1E09E91D}"/>
                  </a:ext>
                </a:extLst>
              </p:cNvPr>
              <p:cNvSpPr/>
              <p:nvPr/>
            </p:nvSpPr>
            <p:spPr>
              <a:xfrm>
                <a:off x="5785190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29" name="Ristkülik 32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A5E5C9A-3080-E3C1-9A6E-E0F203D0E0CC}"/>
                  </a:ext>
                </a:extLst>
              </p:cNvPr>
              <p:cNvSpPr/>
              <p:nvPr/>
            </p:nvSpPr>
            <p:spPr>
              <a:xfrm>
                <a:off x="5982048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30" name="Ristkülik 32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FECEEF8-59CA-7F09-B05F-C666581497D6}"/>
                  </a:ext>
                </a:extLst>
              </p:cNvPr>
              <p:cNvSpPr/>
              <p:nvPr/>
            </p:nvSpPr>
            <p:spPr>
              <a:xfrm>
                <a:off x="6178906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31" name="Ristkülik 33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A7DE60E-5159-A0E2-4C5C-0B7178B159CF}"/>
                  </a:ext>
                </a:extLst>
              </p:cNvPr>
              <p:cNvSpPr/>
              <p:nvPr/>
            </p:nvSpPr>
            <p:spPr>
              <a:xfrm>
                <a:off x="6375764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32" name="Ristkülik 33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D025E88-FC21-C340-D5A0-0C6C62C898AE}"/>
                  </a:ext>
                </a:extLst>
              </p:cNvPr>
              <p:cNvSpPr/>
              <p:nvPr/>
            </p:nvSpPr>
            <p:spPr>
              <a:xfrm>
                <a:off x="6568070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33" name="Ristkülik 33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1E9D16C-8641-B26B-C62E-9F29A53ABF67}"/>
                  </a:ext>
                </a:extLst>
              </p:cNvPr>
              <p:cNvSpPr/>
              <p:nvPr/>
            </p:nvSpPr>
            <p:spPr>
              <a:xfrm>
                <a:off x="6764928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34" name="Ristkülik 33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68A61E3-72D5-7811-9F58-D05181C31428}"/>
                  </a:ext>
                </a:extLst>
              </p:cNvPr>
              <p:cNvSpPr/>
              <p:nvPr/>
            </p:nvSpPr>
            <p:spPr>
              <a:xfrm>
                <a:off x="6961786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35" name="Ristkülik 33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6FD007D-87EF-EC80-91CB-000F6B5D7058}"/>
                  </a:ext>
                </a:extLst>
              </p:cNvPr>
              <p:cNvSpPr/>
              <p:nvPr/>
            </p:nvSpPr>
            <p:spPr>
              <a:xfrm>
                <a:off x="7158644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36" name="Ristkülik 33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B5F94EC-B3AD-1373-90A4-736C029BDCC3}"/>
                  </a:ext>
                </a:extLst>
              </p:cNvPr>
              <p:cNvSpPr/>
              <p:nvPr/>
            </p:nvSpPr>
            <p:spPr>
              <a:xfrm>
                <a:off x="7350950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37" name="Ristkülik 33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6CD7E60-D7AC-C20E-5B79-33B5C282FA97}"/>
                  </a:ext>
                </a:extLst>
              </p:cNvPr>
              <p:cNvSpPr/>
              <p:nvPr/>
            </p:nvSpPr>
            <p:spPr>
              <a:xfrm>
                <a:off x="7547808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38" name="Ristkülik 33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C10AE7A-A1B3-CAF8-25A0-09594CC96286}"/>
                  </a:ext>
                </a:extLst>
              </p:cNvPr>
              <p:cNvSpPr/>
              <p:nvPr/>
            </p:nvSpPr>
            <p:spPr>
              <a:xfrm>
                <a:off x="7744666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39" name="Ristkülik 33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BB1613F-83CD-BA0A-42D3-74448645A5F0}"/>
                  </a:ext>
                </a:extLst>
              </p:cNvPr>
              <p:cNvSpPr/>
              <p:nvPr/>
            </p:nvSpPr>
            <p:spPr>
              <a:xfrm>
                <a:off x="7941524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40" name="Ristkülik 33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B7064EA-2780-760B-2A0F-9975F45331CA}"/>
                  </a:ext>
                </a:extLst>
              </p:cNvPr>
              <p:cNvSpPr/>
              <p:nvPr/>
            </p:nvSpPr>
            <p:spPr>
              <a:xfrm>
                <a:off x="8137869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41" name="Ristkülik 34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C332303-8A40-EFE9-45BB-19D161A5F2AE}"/>
                  </a:ext>
                </a:extLst>
              </p:cNvPr>
              <p:cNvSpPr/>
              <p:nvPr/>
            </p:nvSpPr>
            <p:spPr>
              <a:xfrm>
                <a:off x="8334727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42" name="Ristkülik 34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DA42468-BA00-32FE-7A1E-F971B20CFFED}"/>
                  </a:ext>
                </a:extLst>
              </p:cNvPr>
              <p:cNvSpPr/>
              <p:nvPr/>
            </p:nvSpPr>
            <p:spPr>
              <a:xfrm>
                <a:off x="8527033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43" name="Ristkülik 34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2C43F74-380F-0473-0D99-225E73F84488}"/>
                  </a:ext>
                </a:extLst>
              </p:cNvPr>
              <p:cNvSpPr/>
              <p:nvPr/>
            </p:nvSpPr>
            <p:spPr>
              <a:xfrm>
                <a:off x="8723891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44" name="Ristkülik 34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FA4F3F5-6F43-A0A9-082D-1A62B9912359}"/>
                  </a:ext>
                </a:extLst>
              </p:cNvPr>
              <p:cNvSpPr/>
              <p:nvPr/>
            </p:nvSpPr>
            <p:spPr>
              <a:xfrm>
                <a:off x="8920236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45" name="Ristkülik 34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066EBDB-0AD5-A954-8E72-C1E9AC4164B0}"/>
                  </a:ext>
                </a:extLst>
              </p:cNvPr>
              <p:cNvSpPr/>
              <p:nvPr/>
            </p:nvSpPr>
            <p:spPr>
              <a:xfrm>
                <a:off x="5002310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46" name="Ristkülik 34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57E4CFB-D1BB-D96D-5907-831AA5752FC9}"/>
                  </a:ext>
                </a:extLst>
              </p:cNvPr>
              <p:cNvSpPr/>
              <p:nvPr/>
            </p:nvSpPr>
            <p:spPr>
              <a:xfrm>
                <a:off x="5199168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47" name="Ristkülik 34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8CE0158-E2BF-D7FD-BEC8-D9778F7C68DB}"/>
                  </a:ext>
                </a:extLst>
              </p:cNvPr>
              <p:cNvSpPr/>
              <p:nvPr/>
            </p:nvSpPr>
            <p:spPr>
              <a:xfrm>
                <a:off x="5396026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48" name="Ristkülik 34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32DC64F-D2B2-FCBD-561E-0951F86997AD}"/>
                  </a:ext>
                </a:extLst>
              </p:cNvPr>
              <p:cNvSpPr/>
              <p:nvPr/>
            </p:nvSpPr>
            <p:spPr>
              <a:xfrm>
                <a:off x="5592884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49" name="Ristkülik 34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176C11F-0F67-50D7-3F31-E9199A494B6E}"/>
                  </a:ext>
                </a:extLst>
              </p:cNvPr>
              <p:cNvSpPr/>
              <p:nvPr/>
            </p:nvSpPr>
            <p:spPr>
              <a:xfrm>
                <a:off x="5785190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50" name="Ristkülik 34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53B49ED-251F-F681-3F0A-4EC2A80CF4D7}"/>
                  </a:ext>
                </a:extLst>
              </p:cNvPr>
              <p:cNvSpPr/>
              <p:nvPr/>
            </p:nvSpPr>
            <p:spPr>
              <a:xfrm>
                <a:off x="5982048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51" name="Ristkülik 35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E09D8DA-5909-8E7A-FD4B-A962EE279F42}"/>
                  </a:ext>
                </a:extLst>
              </p:cNvPr>
              <p:cNvSpPr/>
              <p:nvPr/>
            </p:nvSpPr>
            <p:spPr>
              <a:xfrm>
                <a:off x="6178906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52" name="Ristkülik 35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6A5E7D1-7FE6-42FD-9E5A-C01B7F42ECBE}"/>
                  </a:ext>
                </a:extLst>
              </p:cNvPr>
              <p:cNvSpPr/>
              <p:nvPr/>
            </p:nvSpPr>
            <p:spPr>
              <a:xfrm>
                <a:off x="6375764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53" name="Ristkülik 35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67DB94E-FD93-42FA-A24B-D38F3F6DCBB8}"/>
                  </a:ext>
                </a:extLst>
              </p:cNvPr>
              <p:cNvSpPr/>
              <p:nvPr/>
            </p:nvSpPr>
            <p:spPr>
              <a:xfrm>
                <a:off x="6568070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54" name="Ristkülik 35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25FC471-AA6C-DFE3-94CD-5BB0E282D3C6}"/>
                  </a:ext>
                </a:extLst>
              </p:cNvPr>
              <p:cNvSpPr/>
              <p:nvPr/>
            </p:nvSpPr>
            <p:spPr>
              <a:xfrm>
                <a:off x="6764928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55" name="Ristkülik 35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6F12A53-DEF8-326E-E3B3-A4598C380711}"/>
                  </a:ext>
                </a:extLst>
              </p:cNvPr>
              <p:cNvSpPr/>
              <p:nvPr/>
            </p:nvSpPr>
            <p:spPr>
              <a:xfrm>
                <a:off x="6961786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56" name="Ristkülik 35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FB50374-E859-1885-6670-44E86005506C}"/>
                  </a:ext>
                </a:extLst>
              </p:cNvPr>
              <p:cNvSpPr/>
              <p:nvPr/>
            </p:nvSpPr>
            <p:spPr>
              <a:xfrm>
                <a:off x="7158644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57" name="Ristkülik 35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94EDF84-E0B6-9948-6BFE-880888085973}"/>
                  </a:ext>
                </a:extLst>
              </p:cNvPr>
              <p:cNvSpPr/>
              <p:nvPr/>
            </p:nvSpPr>
            <p:spPr>
              <a:xfrm>
                <a:off x="7350950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58" name="Ristkülik 35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0709689-39F8-F228-B84B-440233E85DF7}"/>
                  </a:ext>
                </a:extLst>
              </p:cNvPr>
              <p:cNvSpPr/>
              <p:nvPr/>
            </p:nvSpPr>
            <p:spPr>
              <a:xfrm>
                <a:off x="7547808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59" name="Ristkülik 35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64E9464E-C472-FCFA-AA2D-7BAB1C885475}"/>
                  </a:ext>
                </a:extLst>
              </p:cNvPr>
              <p:cNvSpPr/>
              <p:nvPr/>
            </p:nvSpPr>
            <p:spPr>
              <a:xfrm>
                <a:off x="7744666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60" name="Ristkülik 35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6DF2A2C-8916-B312-D5A1-2CD32D2C42EB}"/>
                  </a:ext>
                </a:extLst>
              </p:cNvPr>
              <p:cNvSpPr/>
              <p:nvPr/>
            </p:nvSpPr>
            <p:spPr>
              <a:xfrm>
                <a:off x="7941524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61" name="Ristkülik 36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55ED8D7-CE2E-A8B3-A947-FF38EA86EDE0}"/>
                  </a:ext>
                </a:extLst>
              </p:cNvPr>
              <p:cNvSpPr/>
              <p:nvPr/>
            </p:nvSpPr>
            <p:spPr>
              <a:xfrm>
                <a:off x="8137869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62" name="Ristkülik 36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EAFCEA0-5BEC-B2C6-BA5B-E6D75F52754D}"/>
                  </a:ext>
                </a:extLst>
              </p:cNvPr>
              <p:cNvSpPr/>
              <p:nvPr/>
            </p:nvSpPr>
            <p:spPr>
              <a:xfrm>
                <a:off x="8334727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63" name="Ristkülik 36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576E1BB-8F03-4720-E804-1B78E2C26270}"/>
                  </a:ext>
                </a:extLst>
              </p:cNvPr>
              <p:cNvSpPr/>
              <p:nvPr/>
            </p:nvSpPr>
            <p:spPr>
              <a:xfrm>
                <a:off x="8527033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64" name="Ristkülik 36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3AA4F45-BDD5-73CD-3AD7-4F083D51E87C}"/>
                  </a:ext>
                </a:extLst>
              </p:cNvPr>
              <p:cNvSpPr/>
              <p:nvPr/>
            </p:nvSpPr>
            <p:spPr>
              <a:xfrm>
                <a:off x="8723891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65" name="Ristkülik 36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6EFBEB5-0304-8AC4-5172-6D8F428F38E1}"/>
                  </a:ext>
                </a:extLst>
              </p:cNvPr>
              <p:cNvSpPr/>
              <p:nvPr/>
            </p:nvSpPr>
            <p:spPr>
              <a:xfrm>
                <a:off x="8920236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66" name="Ristkülik 36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31EAE7A-03F1-DA50-5526-204BE1C18BDC}"/>
                  </a:ext>
                </a:extLst>
              </p:cNvPr>
              <p:cNvSpPr/>
              <p:nvPr/>
            </p:nvSpPr>
            <p:spPr>
              <a:xfrm>
                <a:off x="5002734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67" name="Ristkülik 36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D1E4C9D-4042-B151-3379-92C2714CF58F}"/>
                  </a:ext>
                </a:extLst>
              </p:cNvPr>
              <p:cNvSpPr/>
              <p:nvPr/>
            </p:nvSpPr>
            <p:spPr>
              <a:xfrm>
                <a:off x="5199592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68" name="Ristkülik 36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E7964EC-8723-2FE6-FEC9-DD6D82653B01}"/>
                  </a:ext>
                </a:extLst>
              </p:cNvPr>
              <p:cNvSpPr/>
              <p:nvPr/>
            </p:nvSpPr>
            <p:spPr>
              <a:xfrm>
                <a:off x="5396450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69" name="Ristkülik 36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1CC59C4-EC35-81C3-D4EB-465FB4989957}"/>
                  </a:ext>
                </a:extLst>
              </p:cNvPr>
              <p:cNvSpPr/>
              <p:nvPr/>
            </p:nvSpPr>
            <p:spPr>
              <a:xfrm>
                <a:off x="5593308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70" name="Ristkülik 36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02A83A9-C43C-A933-1A26-B10BA4BB23D2}"/>
                  </a:ext>
                </a:extLst>
              </p:cNvPr>
              <p:cNvSpPr/>
              <p:nvPr/>
            </p:nvSpPr>
            <p:spPr>
              <a:xfrm>
                <a:off x="5785614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71" name="Ristkülik 37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E27D51D-3A13-22BE-56D8-E247F7543AC9}"/>
                  </a:ext>
                </a:extLst>
              </p:cNvPr>
              <p:cNvSpPr/>
              <p:nvPr/>
            </p:nvSpPr>
            <p:spPr>
              <a:xfrm>
                <a:off x="5982472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72" name="Ristkülik 37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4C787AF-D9C8-99D0-916D-87120E8FF18A}"/>
                  </a:ext>
                </a:extLst>
              </p:cNvPr>
              <p:cNvSpPr/>
              <p:nvPr/>
            </p:nvSpPr>
            <p:spPr>
              <a:xfrm>
                <a:off x="6179330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73" name="Ristkülik 37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6900B119-6819-6D0E-3F01-A72D48F1FF93}"/>
                  </a:ext>
                </a:extLst>
              </p:cNvPr>
              <p:cNvSpPr/>
              <p:nvPr/>
            </p:nvSpPr>
            <p:spPr>
              <a:xfrm>
                <a:off x="6376188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74" name="Ristkülik 37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74F2DEC-3315-619E-2872-0CD13A7A2F3D}"/>
                  </a:ext>
                </a:extLst>
              </p:cNvPr>
              <p:cNvSpPr/>
              <p:nvPr/>
            </p:nvSpPr>
            <p:spPr>
              <a:xfrm>
                <a:off x="6568494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75" name="Ristkülik 37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01B4CFC-B663-939F-7C55-3ED8607297F2}"/>
                  </a:ext>
                </a:extLst>
              </p:cNvPr>
              <p:cNvSpPr/>
              <p:nvPr/>
            </p:nvSpPr>
            <p:spPr>
              <a:xfrm>
                <a:off x="6765352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76" name="Ristkülik 37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B65273B-4991-5FA5-F828-91D9AA7EE9BE}"/>
                  </a:ext>
                </a:extLst>
              </p:cNvPr>
              <p:cNvSpPr/>
              <p:nvPr/>
            </p:nvSpPr>
            <p:spPr>
              <a:xfrm>
                <a:off x="6962210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77" name="Ristkülik 37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31DB533-A8FC-339B-5CF4-40D2D88061ED}"/>
                  </a:ext>
                </a:extLst>
              </p:cNvPr>
              <p:cNvSpPr/>
              <p:nvPr/>
            </p:nvSpPr>
            <p:spPr>
              <a:xfrm>
                <a:off x="7159068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78" name="Ristkülik 37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6E9B1431-072C-F447-31C0-0D1AF1ADAED5}"/>
                  </a:ext>
                </a:extLst>
              </p:cNvPr>
              <p:cNvSpPr/>
              <p:nvPr/>
            </p:nvSpPr>
            <p:spPr>
              <a:xfrm>
                <a:off x="7351374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79" name="Ristkülik 37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F7020EE-77AF-8F3A-90D0-92EB046C7951}"/>
                  </a:ext>
                </a:extLst>
              </p:cNvPr>
              <p:cNvSpPr/>
              <p:nvPr/>
            </p:nvSpPr>
            <p:spPr>
              <a:xfrm>
                <a:off x="7548232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80" name="Ristkülik 37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DC29652-C7B9-E9FF-F33C-7B8566EF528A}"/>
                  </a:ext>
                </a:extLst>
              </p:cNvPr>
              <p:cNvSpPr/>
              <p:nvPr/>
            </p:nvSpPr>
            <p:spPr>
              <a:xfrm>
                <a:off x="7745090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81" name="Ristkülik 38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0234B5F-2EFF-7B77-C851-4DFA161EC581}"/>
                  </a:ext>
                </a:extLst>
              </p:cNvPr>
              <p:cNvSpPr/>
              <p:nvPr/>
            </p:nvSpPr>
            <p:spPr>
              <a:xfrm>
                <a:off x="7941948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82" name="Ristkülik 38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B9834B5-608F-BA24-005D-BD379CDB10A9}"/>
                  </a:ext>
                </a:extLst>
              </p:cNvPr>
              <p:cNvSpPr/>
              <p:nvPr/>
            </p:nvSpPr>
            <p:spPr>
              <a:xfrm>
                <a:off x="8138293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83" name="Ristkülik 38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79124DA-AFFC-772F-236A-2740913C9E65}"/>
                  </a:ext>
                </a:extLst>
              </p:cNvPr>
              <p:cNvSpPr/>
              <p:nvPr/>
            </p:nvSpPr>
            <p:spPr>
              <a:xfrm>
                <a:off x="8335151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84" name="Ristkülik 38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0DAD51B-09A5-433D-C629-66CAAE8AA8D6}"/>
                  </a:ext>
                </a:extLst>
              </p:cNvPr>
              <p:cNvSpPr/>
              <p:nvPr/>
            </p:nvSpPr>
            <p:spPr>
              <a:xfrm>
                <a:off x="8527457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85" name="Ristkülik 38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2112DFC-E586-EA0A-711A-FA26F591C78F}"/>
                  </a:ext>
                </a:extLst>
              </p:cNvPr>
              <p:cNvSpPr/>
              <p:nvPr/>
            </p:nvSpPr>
            <p:spPr>
              <a:xfrm>
                <a:off x="8724315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86" name="Ristkülik 38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666AF0A-F6DF-DE1A-A8E5-E998534CD9BB}"/>
                  </a:ext>
                </a:extLst>
              </p:cNvPr>
              <p:cNvSpPr/>
              <p:nvPr/>
            </p:nvSpPr>
            <p:spPr>
              <a:xfrm>
                <a:off x="8920660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87" name="Ristkülik 38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6CACCCF-546E-9AF6-4484-080FBE2BA391}"/>
                  </a:ext>
                </a:extLst>
              </p:cNvPr>
              <p:cNvSpPr/>
              <p:nvPr/>
            </p:nvSpPr>
            <p:spPr>
              <a:xfrm>
                <a:off x="5000936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88" name="Ristkülik 38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3ECF935-04BA-C057-14EF-75C1DBC243F9}"/>
                  </a:ext>
                </a:extLst>
              </p:cNvPr>
              <p:cNvSpPr/>
              <p:nvPr/>
            </p:nvSpPr>
            <p:spPr>
              <a:xfrm>
                <a:off x="5197794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89" name="Ristkülik 38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4333053-0C81-D04E-5A58-082FBE122E1B}"/>
                  </a:ext>
                </a:extLst>
              </p:cNvPr>
              <p:cNvSpPr/>
              <p:nvPr/>
            </p:nvSpPr>
            <p:spPr>
              <a:xfrm>
                <a:off x="5394652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90" name="Ristkülik 38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5F28120-0D7E-7D65-E657-623C6FFD1DB7}"/>
                  </a:ext>
                </a:extLst>
              </p:cNvPr>
              <p:cNvSpPr/>
              <p:nvPr/>
            </p:nvSpPr>
            <p:spPr>
              <a:xfrm>
                <a:off x="5591510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91" name="Ristkülik 39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828A22A-D8C4-5F06-9CD0-C710D20EEC3A}"/>
                  </a:ext>
                </a:extLst>
              </p:cNvPr>
              <p:cNvSpPr/>
              <p:nvPr/>
            </p:nvSpPr>
            <p:spPr>
              <a:xfrm>
                <a:off x="5783816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92" name="Ristkülik 39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2B5E93C-7045-C693-CBBF-4F98AE72CEC3}"/>
                  </a:ext>
                </a:extLst>
              </p:cNvPr>
              <p:cNvSpPr/>
              <p:nvPr/>
            </p:nvSpPr>
            <p:spPr>
              <a:xfrm>
                <a:off x="5980674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93" name="Ristkülik 39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1E0EF95-765B-B507-190F-107B00069CD1}"/>
                  </a:ext>
                </a:extLst>
              </p:cNvPr>
              <p:cNvSpPr/>
              <p:nvPr/>
            </p:nvSpPr>
            <p:spPr>
              <a:xfrm>
                <a:off x="6177532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94" name="Ristkülik 39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C7E3CD1-0957-3D04-9D26-9E3DB936FF2A}"/>
                  </a:ext>
                </a:extLst>
              </p:cNvPr>
              <p:cNvSpPr/>
              <p:nvPr/>
            </p:nvSpPr>
            <p:spPr>
              <a:xfrm>
                <a:off x="6374390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95" name="Ristkülik 39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D3BB16A-4D59-5235-D6A7-3533C24C0CF3}"/>
                  </a:ext>
                </a:extLst>
              </p:cNvPr>
              <p:cNvSpPr/>
              <p:nvPr/>
            </p:nvSpPr>
            <p:spPr>
              <a:xfrm>
                <a:off x="6566696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96" name="Ristkülik 39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9AC9066-2CA6-C25C-A2B4-959D7A03683C}"/>
                  </a:ext>
                </a:extLst>
              </p:cNvPr>
              <p:cNvSpPr/>
              <p:nvPr/>
            </p:nvSpPr>
            <p:spPr>
              <a:xfrm>
                <a:off x="6763554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97" name="Ristkülik 39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FD8E18C-7412-DF23-88C3-9A2BCEF2C85D}"/>
                  </a:ext>
                </a:extLst>
              </p:cNvPr>
              <p:cNvSpPr/>
              <p:nvPr/>
            </p:nvSpPr>
            <p:spPr>
              <a:xfrm>
                <a:off x="6960412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98" name="Ristkülik 39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E70D3A0-3538-7569-E651-4189A509F9D5}"/>
                  </a:ext>
                </a:extLst>
              </p:cNvPr>
              <p:cNvSpPr/>
              <p:nvPr/>
            </p:nvSpPr>
            <p:spPr>
              <a:xfrm>
                <a:off x="7157270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99" name="Ristkülik 39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C4C725B-0282-A805-0CCA-B1B80C3EA156}"/>
                  </a:ext>
                </a:extLst>
              </p:cNvPr>
              <p:cNvSpPr/>
              <p:nvPr/>
            </p:nvSpPr>
            <p:spPr>
              <a:xfrm>
                <a:off x="7349576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400" name="Ristkülik 39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347463B-10DA-7AB8-8367-665A04BDB7C6}"/>
                  </a:ext>
                </a:extLst>
              </p:cNvPr>
              <p:cNvSpPr/>
              <p:nvPr/>
            </p:nvSpPr>
            <p:spPr>
              <a:xfrm>
                <a:off x="7546434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401" name="Ristkülik 40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119B415-53D3-A238-EE30-C994AD1E9E98}"/>
                  </a:ext>
                </a:extLst>
              </p:cNvPr>
              <p:cNvSpPr/>
              <p:nvPr/>
            </p:nvSpPr>
            <p:spPr>
              <a:xfrm>
                <a:off x="7743292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402" name="Ristkülik 40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9662632-143B-B8DA-3B86-3A8BF11E1116}"/>
                  </a:ext>
                </a:extLst>
              </p:cNvPr>
              <p:cNvSpPr/>
              <p:nvPr/>
            </p:nvSpPr>
            <p:spPr>
              <a:xfrm>
                <a:off x="7940150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403" name="Ristkülik 40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99B6D2F-9BCA-6233-1F86-0CA47317BB7B}"/>
                  </a:ext>
                </a:extLst>
              </p:cNvPr>
              <p:cNvSpPr/>
              <p:nvPr/>
            </p:nvSpPr>
            <p:spPr>
              <a:xfrm>
                <a:off x="8136495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404" name="Ristkülik 40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60D49DD-3DB0-90F8-BE1D-416F593D3A0C}"/>
                  </a:ext>
                </a:extLst>
              </p:cNvPr>
              <p:cNvSpPr/>
              <p:nvPr/>
            </p:nvSpPr>
            <p:spPr>
              <a:xfrm>
                <a:off x="8333353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405" name="Ristkülik 40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232F6A8-F1D0-F1BF-0184-AABACEC23216}"/>
                  </a:ext>
                </a:extLst>
              </p:cNvPr>
              <p:cNvSpPr/>
              <p:nvPr/>
            </p:nvSpPr>
            <p:spPr>
              <a:xfrm>
                <a:off x="8525659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406" name="Ristkülik 40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5D0CC63-ADF8-54C2-E525-13BEDCFB3B0E}"/>
                  </a:ext>
                </a:extLst>
              </p:cNvPr>
              <p:cNvSpPr/>
              <p:nvPr/>
            </p:nvSpPr>
            <p:spPr>
              <a:xfrm>
                <a:off x="8722517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407" name="Ristkülik 40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11312ED-9F63-AD3B-10D0-1DD72418D4D8}"/>
                  </a:ext>
                </a:extLst>
              </p:cNvPr>
              <p:cNvSpPr/>
              <p:nvPr/>
            </p:nvSpPr>
            <p:spPr>
              <a:xfrm>
                <a:off x="8918862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</p:grpSp>
        <p:sp>
          <p:nvSpPr>
            <p:cNvPr id="411" name="16*16*NE*Shape7AppPaint_">
              <a:hlinkClick r:id="" action="ppaction://macro?name=Changecolor"/>
              <a:extLst>
                <a:ext uri="{FF2B5EF4-FFF2-40B4-BE49-F238E27FC236}">
                  <a16:creationId xmlns:a16="http://schemas.microsoft.com/office/drawing/2014/main" id="{743F6D07-ABFF-C6AB-DA8F-3E4879E1E0D3}"/>
                </a:ext>
              </a:extLst>
            </p:cNvPr>
            <p:cNvSpPr/>
            <p:nvPr/>
          </p:nvSpPr>
          <p:spPr>
            <a:xfrm>
              <a:off x="9671932" y="610656"/>
              <a:ext cx="203417" cy="203417"/>
            </a:xfrm>
            <a:prstGeom prst="rect">
              <a:avLst/>
            </a:prstGeom>
            <a:solidFill>
              <a:srgbClr val="00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 dirty="0">
                <a:latin typeface="Candara" panose="020E0502030303020204" pitchFamily="34" charset="0"/>
              </a:endParaRPr>
            </a:p>
          </p:txBody>
        </p:sp>
        <p:sp>
          <p:nvSpPr>
            <p:cNvPr id="412" name="41*17*NW*Shape8AppPaint_">
              <a:extLst>
                <a:ext uri="{FF2B5EF4-FFF2-40B4-BE49-F238E27FC236}">
                  <a16:creationId xmlns:a16="http://schemas.microsoft.com/office/drawing/2014/main" id="{D68F2449-ECD1-E4D9-01F1-817529F53DED}"/>
                </a:ext>
              </a:extLst>
            </p:cNvPr>
            <p:cNvSpPr txBox="1"/>
            <p:nvPr/>
          </p:nvSpPr>
          <p:spPr>
            <a:xfrm>
              <a:off x="9115207" y="594323"/>
              <a:ext cx="520396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t-EE" sz="700" dirty="0">
                  <a:latin typeface="Candara" panose="020E0502030303020204" pitchFamily="34" charset="0"/>
                </a:rPr>
                <a:t>Color 1</a:t>
              </a:r>
            </a:p>
          </p:txBody>
        </p:sp>
        <p:sp>
          <p:nvSpPr>
            <p:cNvPr id="414" name="16*16*NE*Shape9AppPaint_">
              <a:hlinkClick r:id="" action="ppaction://macro?name=Changecolor"/>
              <a:extLst>
                <a:ext uri="{FF2B5EF4-FFF2-40B4-BE49-F238E27FC236}">
                  <a16:creationId xmlns:a16="http://schemas.microsoft.com/office/drawing/2014/main" id="{F37AAD62-EBDD-4427-3B73-C9B46D8E2D06}"/>
                </a:ext>
              </a:extLst>
            </p:cNvPr>
            <p:cNvSpPr/>
            <p:nvPr/>
          </p:nvSpPr>
          <p:spPr>
            <a:xfrm>
              <a:off x="9671932" y="877122"/>
              <a:ext cx="203417" cy="203417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 dirty="0">
                <a:latin typeface="Candara" panose="020E0502030303020204" pitchFamily="34" charset="0"/>
              </a:endParaRPr>
            </a:p>
          </p:txBody>
        </p:sp>
        <p:sp>
          <p:nvSpPr>
            <p:cNvPr id="415" name="41*17*NW*Shape10AppPaint_">
              <a:extLst>
                <a:ext uri="{FF2B5EF4-FFF2-40B4-BE49-F238E27FC236}">
                  <a16:creationId xmlns:a16="http://schemas.microsoft.com/office/drawing/2014/main" id="{75E94270-9012-5E06-E777-5D900D6201EF}"/>
                </a:ext>
              </a:extLst>
            </p:cNvPr>
            <p:cNvSpPr txBox="1"/>
            <p:nvPr/>
          </p:nvSpPr>
          <p:spPr>
            <a:xfrm>
              <a:off x="9121397" y="860789"/>
              <a:ext cx="514206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t-EE" sz="700" dirty="0">
                  <a:latin typeface="Candara" panose="020E0502030303020204" pitchFamily="34" charset="0"/>
                </a:rPr>
                <a:t>Color 2</a:t>
              </a:r>
            </a:p>
          </p:txBody>
        </p:sp>
        <p:sp>
          <p:nvSpPr>
            <p:cNvPr id="417" name="63*16*SE*Shape11AppPaint_">
              <a:hlinkClick r:id="" action="ppaction://macro?name=ClearAll"/>
              <a:extLst>
                <a:ext uri="{FF2B5EF4-FFF2-40B4-BE49-F238E27FC236}">
                  <a16:creationId xmlns:a16="http://schemas.microsoft.com/office/drawing/2014/main" id="{A6E0CF39-76EC-9EBA-0717-0E4F5EA552CD}"/>
                </a:ext>
              </a:extLst>
            </p:cNvPr>
            <p:cNvSpPr/>
            <p:nvPr/>
          </p:nvSpPr>
          <p:spPr>
            <a:xfrm>
              <a:off x="9164650" y="3381162"/>
              <a:ext cx="764993" cy="194613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100" dirty="0">
                  <a:latin typeface="Candara" panose="020E0502030303020204" pitchFamily="34" charset="0"/>
                </a:rPr>
                <a:t>Clear</a:t>
              </a:r>
            </a:p>
          </p:txBody>
        </p:sp>
        <p:sp>
          <p:nvSpPr>
            <p:cNvPr id="432" name="MinimizeAppPaint_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180DE5B1-411E-6B96-72D1-5F44501D0D7A}"/>
                </a:ext>
              </a:extLst>
            </p:cNvPr>
            <p:cNvSpPr/>
            <p:nvPr/>
          </p:nvSpPr>
          <p:spPr>
            <a:xfrm>
              <a:off x="8839652" y="214443"/>
              <a:ext cx="555309" cy="291578"/>
            </a:xfrm>
            <a:prstGeom prst="rect">
              <a:avLst/>
            </a:prstGeom>
            <a:gradFill>
              <a:gsLst>
                <a:gs pos="88068">
                  <a:schemeClr val="accent1"/>
                </a:gs>
                <a:gs pos="0">
                  <a:schemeClr val="accent5">
                    <a:lumMod val="75000"/>
                  </a:schemeClr>
                </a:gs>
                <a:gs pos="24000">
                  <a:schemeClr val="accent5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t-EE" sz="1200" kern="0" dirty="0">
                  <a:solidFill>
                    <a:prstClr val="white"/>
                  </a:solidFill>
                  <a:latin typeface="Candara" panose="020E0502030303020204" pitchFamily="34" charset="0"/>
                </a:rPr>
                <a:t>_</a:t>
              </a: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69" name="63*16*SE*Shape12AppPaint_">
              <a:hlinkClick r:id="" action="ppaction://macro?name=SaveDrawing"/>
              <a:extLst>
                <a:ext uri="{FF2B5EF4-FFF2-40B4-BE49-F238E27FC236}">
                  <a16:creationId xmlns:a16="http://schemas.microsoft.com/office/drawing/2014/main" id="{AC19D692-2A75-CB8B-8EE4-2772E61C4F93}"/>
                </a:ext>
              </a:extLst>
            </p:cNvPr>
            <p:cNvSpPr/>
            <p:nvPr/>
          </p:nvSpPr>
          <p:spPr>
            <a:xfrm>
              <a:off x="9153223" y="3141571"/>
              <a:ext cx="764993" cy="194613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100" dirty="0">
                  <a:latin typeface="Candara" panose="020E0502030303020204" pitchFamily="34" charset="0"/>
                </a:rPr>
                <a:t>Save</a:t>
              </a:r>
            </a:p>
          </p:txBody>
        </p:sp>
        <p:sp>
          <p:nvSpPr>
            <p:cNvPr id="470" name="63*16*SE*Shape13AppPaint_">
              <a:hlinkClick r:id="" action="ppaction://macro?name=LoadDrawing"/>
              <a:extLst>
                <a:ext uri="{FF2B5EF4-FFF2-40B4-BE49-F238E27FC236}">
                  <a16:creationId xmlns:a16="http://schemas.microsoft.com/office/drawing/2014/main" id="{5AB81672-7410-1075-295A-D00D54F99134}"/>
                </a:ext>
              </a:extLst>
            </p:cNvPr>
            <p:cNvSpPr/>
            <p:nvPr/>
          </p:nvSpPr>
          <p:spPr>
            <a:xfrm>
              <a:off x="9151960" y="2902263"/>
              <a:ext cx="764993" cy="194613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100" dirty="0">
                  <a:latin typeface="Candara" panose="020E0502030303020204" pitchFamily="34" charset="0"/>
                </a:rPr>
                <a:t>Load</a:t>
              </a:r>
            </a:p>
          </p:txBody>
        </p:sp>
        <p:sp>
          <p:nvSpPr>
            <p:cNvPr id="471" name="63*16*SE*Shape14AppPaint_">
              <a:hlinkClick r:id="" action="ppaction://macro?name=ExportDrawing"/>
              <a:extLst>
                <a:ext uri="{FF2B5EF4-FFF2-40B4-BE49-F238E27FC236}">
                  <a16:creationId xmlns:a16="http://schemas.microsoft.com/office/drawing/2014/main" id="{3E1BF711-3158-E647-9749-4C71F0B5DC6F}"/>
                </a:ext>
              </a:extLst>
            </p:cNvPr>
            <p:cNvSpPr/>
            <p:nvPr/>
          </p:nvSpPr>
          <p:spPr>
            <a:xfrm>
              <a:off x="9151239" y="2661069"/>
              <a:ext cx="764993" cy="194613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100" dirty="0">
                  <a:solidFill>
                    <a:schemeClr val="tx1">
                      <a:lumMod val="95000"/>
                    </a:schemeClr>
                  </a:solidFill>
                  <a:latin typeface="Candara" panose="020E0502030303020204" pitchFamily="34" charset="0"/>
                </a:rPr>
                <a:t>Export</a:t>
              </a:r>
            </a:p>
          </p:txBody>
        </p:sp>
      </p:grpSp>
      <p:grpSp>
        <p:nvGrpSpPr>
          <p:cNvPr id="439" name="AppVideoPlayer">
            <a:extLst>
              <a:ext uri="{FF2B5EF4-FFF2-40B4-BE49-F238E27FC236}">
                <a16:creationId xmlns:a16="http://schemas.microsoft.com/office/drawing/2014/main" id="{F2D1CAED-F180-FECA-25D7-B2BEDCC88EB9}"/>
              </a:ext>
            </a:extLst>
          </p:cNvPr>
          <p:cNvGrpSpPr/>
          <p:nvPr/>
        </p:nvGrpSpPr>
        <p:grpSpPr>
          <a:xfrm>
            <a:off x="3813267" y="1964028"/>
            <a:ext cx="4565466" cy="2853038"/>
            <a:chOff x="3813267" y="1964028"/>
            <a:chExt cx="4565466" cy="2853038"/>
          </a:xfrm>
        </p:grpSpPr>
        <p:sp>
          <p:nvSpPr>
            <p:cNvPr id="17" name="WindowFrameAppVideoPlayer_">
              <a:extLst>
                <a:ext uri="{FF2B5EF4-FFF2-40B4-BE49-F238E27FC236}">
                  <a16:creationId xmlns:a16="http://schemas.microsoft.com/office/drawing/2014/main" id="{B9E70A44-0A5C-686D-E5D1-CD3DAC0E5661}"/>
                </a:ext>
              </a:extLst>
            </p:cNvPr>
            <p:cNvSpPr/>
            <p:nvPr/>
          </p:nvSpPr>
          <p:spPr>
            <a:xfrm>
              <a:off x="3813267" y="1964055"/>
              <a:ext cx="4565466" cy="2853011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50000"/>
                    <a:alpha val="70000"/>
                  </a:schemeClr>
                </a:gs>
                <a:gs pos="50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75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18" name="WindowAppVideoPlayer_">
              <a:extLst>
                <a:ext uri="{FF2B5EF4-FFF2-40B4-BE49-F238E27FC236}">
                  <a16:creationId xmlns:a16="http://schemas.microsoft.com/office/drawing/2014/main" id="{3A0F81D1-50D4-63AA-A552-5464C287B64A}"/>
                </a:ext>
              </a:extLst>
            </p:cNvPr>
            <p:cNvSpPr/>
            <p:nvPr/>
          </p:nvSpPr>
          <p:spPr>
            <a:xfrm>
              <a:off x="3901943" y="2255633"/>
              <a:ext cx="4357129" cy="2451307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 w="38100">
                    <a:noFill/>
                  </a:ln>
                  <a:effectLst/>
                  <a:uLnTx/>
                  <a:uFillTx/>
                  <a:latin typeface="Candara" panose="020E0502030303020204" pitchFamily="34" charset="0"/>
                </a:rPr>
                <a:t>No video file loaded!</a:t>
              </a:r>
            </a:p>
          </p:txBody>
        </p:sp>
        <p:sp>
          <p:nvSpPr>
            <p:cNvPr id="19" name="WindowTitleAppVideoPlayer_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E6DF4F2E-6FEB-5BA5-DDAC-43D91BC41D2D}"/>
                </a:ext>
              </a:extLst>
            </p:cNvPr>
            <p:cNvSpPr txBox="1"/>
            <p:nvPr/>
          </p:nvSpPr>
          <p:spPr>
            <a:xfrm>
              <a:off x="3901944" y="1973518"/>
              <a:ext cx="324738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solidFill>
                    <a:prstClr val="white"/>
                  </a:solidFill>
                  <a:latin typeface="+mj-lt"/>
                </a:rPr>
                <a:t>Video </a:t>
              </a:r>
              <a:r>
                <a:rPr lang="et-EE" sz="1200" dirty="0" err="1">
                  <a:solidFill>
                    <a:prstClr val="white"/>
                  </a:solidFill>
                  <a:latin typeface="+mj-lt"/>
                </a:rPr>
                <a:t>player</a:t>
              </a:r>
              <a:endParaRPr lang="et-EE" sz="1200" dirty="0">
                <a:solidFill>
                  <a:prstClr val="white"/>
                </a:solidFill>
                <a:latin typeface="+mj-lt"/>
              </a:endParaRPr>
            </a:p>
          </p:txBody>
        </p:sp>
        <p:sp>
          <p:nvSpPr>
            <p:cNvPr id="20" name="CloseAppVideoPlayer_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28EFB523-6D5D-13FE-5765-C77CBA3B8AF5}"/>
                </a:ext>
              </a:extLst>
            </p:cNvPr>
            <p:cNvSpPr/>
            <p:nvPr/>
          </p:nvSpPr>
          <p:spPr>
            <a:xfrm>
              <a:off x="7702234" y="1964028"/>
              <a:ext cx="555309" cy="291578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21" name="HandleAppVideoPlayer_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6FDF213E-57BE-0263-53D2-27B1805416DC}"/>
                </a:ext>
              </a:extLst>
            </p:cNvPr>
            <p:cNvSpPr/>
            <p:nvPr/>
          </p:nvSpPr>
          <p:spPr>
            <a:xfrm>
              <a:off x="8268051" y="4717053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38" name="MinimizeAppVideoPlayer_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CB694081-AB48-984B-3058-92E6DF373187}"/>
                </a:ext>
              </a:extLst>
            </p:cNvPr>
            <p:cNvSpPr/>
            <p:nvPr/>
          </p:nvSpPr>
          <p:spPr>
            <a:xfrm>
              <a:off x="7143292" y="1964757"/>
              <a:ext cx="555309" cy="291578"/>
            </a:xfrm>
            <a:prstGeom prst="rect">
              <a:avLst/>
            </a:prstGeom>
            <a:gradFill>
              <a:gsLst>
                <a:gs pos="88068">
                  <a:schemeClr val="accent1"/>
                </a:gs>
                <a:gs pos="0">
                  <a:schemeClr val="accent5">
                    <a:lumMod val="75000"/>
                  </a:schemeClr>
                </a:gs>
                <a:gs pos="24000">
                  <a:schemeClr val="accent5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t-EE" sz="1200" kern="0" dirty="0">
                  <a:solidFill>
                    <a:prstClr val="white"/>
                  </a:solidFill>
                  <a:latin typeface="Candara" panose="020E0502030303020204" pitchFamily="34" charset="0"/>
                </a:rPr>
                <a:t>_</a:t>
              </a: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</p:grpSp>
      <p:grpSp>
        <p:nvGrpSpPr>
          <p:cNvPr id="441" name="AppGuess">
            <a:extLst>
              <a:ext uri="{FF2B5EF4-FFF2-40B4-BE49-F238E27FC236}">
                <a16:creationId xmlns:a16="http://schemas.microsoft.com/office/drawing/2014/main" id="{290E4A81-8430-30CE-5332-97C2E558F047}"/>
              </a:ext>
            </a:extLst>
          </p:cNvPr>
          <p:cNvGrpSpPr/>
          <p:nvPr/>
        </p:nvGrpSpPr>
        <p:grpSpPr>
          <a:xfrm>
            <a:off x="3788042" y="2277498"/>
            <a:ext cx="4615916" cy="2303004"/>
            <a:chOff x="3892183" y="2645353"/>
            <a:chExt cx="4615916" cy="2303004"/>
          </a:xfrm>
        </p:grpSpPr>
        <p:sp>
          <p:nvSpPr>
            <p:cNvPr id="26" name="WindowFrameAppGuess_">
              <a:extLst>
                <a:ext uri="{FF2B5EF4-FFF2-40B4-BE49-F238E27FC236}">
                  <a16:creationId xmlns:a16="http://schemas.microsoft.com/office/drawing/2014/main" id="{A499A5F9-6071-9DF1-722D-CD60B039F742}"/>
                </a:ext>
              </a:extLst>
            </p:cNvPr>
            <p:cNvSpPr/>
            <p:nvPr/>
          </p:nvSpPr>
          <p:spPr>
            <a:xfrm>
              <a:off x="3892183" y="2645384"/>
              <a:ext cx="4615916" cy="2302973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75000"/>
                    <a:alpha val="70000"/>
                  </a:schemeClr>
                </a:gs>
                <a:gs pos="50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50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27" name="WindowAppGuess_">
              <a:extLst>
                <a:ext uri="{FF2B5EF4-FFF2-40B4-BE49-F238E27FC236}">
                  <a16:creationId xmlns:a16="http://schemas.microsoft.com/office/drawing/2014/main" id="{C64385B2-728E-DFF4-5674-9BA07E2C3095}"/>
                </a:ext>
              </a:extLst>
            </p:cNvPr>
            <p:cNvSpPr/>
            <p:nvPr/>
          </p:nvSpPr>
          <p:spPr>
            <a:xfrm>
              <a:off x="3979077" y="2936962"/>
              <a:ext cx="4412232" cy="1910119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lIns="216000" tIns="288000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400" b="0" i="0" u="none" strike="noStrike" kern="0" cap="none" spc="0" normalizeH="0" baseline="0" noProof="0" dirty="0">
                  <a:ln w="38100">
                    <a:noFill/>
                  </a:ln>
                  <a:effectLst/>
                  <a:uLnTx/>
                  <a:uFillTx/>
                  <a:latin typeface="Candara" panose="020E0502030303020204" pitchFamily="34" charset="0"/>
                </a:rPr>
                <a:t>I’m thinking of a number between 1 and 100. </a:t>
              </a:r>
              <a:r>
                <a:rPr lang="et-EE" sz="1400" kern="0" dirty="0">
                  <a:ln w="38100">
                    <a:noFill/>
                  </a:ln>
                  <a:effectLst/>
                  <a:latin typeface="Candara" panose="020E0502030303020204" pitchFamily="34" charset="0"/>
                </a:rPr>
                <a:t>What number am I thinking </a:t>
              </a:r>
              <a:r>
                <a:rPr lang="et-EE" sz="1400" kern="0" dirty="0" err="1">
                  <a:ln w="38100">
                    <a:noFill/>
                  </a:ln>
                  <a:effectLst/>
                  <a:latin typeface="Candara" panose="020E0502030303020204" pitchFamily="34" charset="0"/>
                </a:rPr>
                <a:t>about</a:t>
              </a:r>
              <a:r>
                <a:rPr lang="et-EE" sz="1400" kern="0" dirty="0">
                  <a:ln w="38100">
                    <a:noFill/>
                  </a:ln>
                  <a:effectLst/>
                  <a:latin typeface="Candara" panose="020E0502030303020204" pitchFamily="34" charset="0"/>
                </a:rPr>
                <a:t>?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400" b="0" i="0" u="none" strike="noStrike" kern="0" cap="none" spc="0" normalizeH="0" baseline="0" noProof="0" dirty="0">
                  <a:ln w="38100">
                    <a:noFill/>
                  </a:ln>
                  <a:effectLst/>
                  <a:uLnTx/>
                  <a:uFillTx/>
                  <a:latin typeface="Candara" panose="020E0502030303020204" pitchFamily="34" charset="0"/>
                </a:rPr>
                <a:t>Your </a:t>
              </a:r>
              <a:r>
                <a:rPr lang="et-EE" sz="1400" kern="0" dirty="0">
                  <a:ln w="38100">
                    <a:noFill/>
                  </a:ln>
                  <a:effectLst/>
                  <a:latin typeface="Candara" panose="020E0502030303020204" pitchFamily="34" charset="0"/>
                </a:rPr>
                <a:t>guess: 50</a:t>
              </a:r>
              <a:endParaRPr kumimoji="0" lang="et-EE" sz="14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28" name="WindowTitleAppGuess_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BA4B3781-79B8-2C30-4A48-E7B69BB68590}"/>
                </a:ext>
              </a:extLst>
            </p:cNvPr>
            <p:cNvSpPr txBox="1"/>
            <p:nvPr/>
          </p:nvSpPr>
          <p:spPr>
            <a:xfrm>
              <a:off x="3979077" y="2654847"/>
              <a:ext cx="327990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solidFill>
                    <a:prstClr val="white"/>
                  </a:solidFill>
                  <a:latin typeface="+mj-lt"/>
                </a:rPr>
                <a:t>Guess the number (Guesses: 0)</a:t>
              </a:r>
            </a:p>
          </p:txBody>
        </p:sp>
        <p:sp>
          <p:nvSpPr>
            <p:cNvPr id="29" name="CloseAppGuess_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F4CF4A5E-EC80-F500-755A-EC65BD979070}"/>
                </a:ext>
              </a:extLst>
            </p:cNvPr>
            <p:cNvSpPr/>
            <p:nvPr/>
          </p:nvSpPr>
          <p:spPr>
            <a:xfrm>
              <a:off x="7830738" y="2645384"/>
              <a:ext cx="555309" cy="291578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30" name="HandleAppGuess_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08CE6648-170F-A176-D029-622FB5B1B15B}"/>
                </a:ext>
              </a:extLst>
            </p:cNvPr>
            <p:cNvSpPr/>
            <p:nvPr/>
          </p:nvSpPr>
          <p:spPr>
            <a:xfrm>
              <a:off x="8400730" y="4838888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31" name="Shape6AppGuess_">
              <a:hlinkClick r:id="" action="ppaction://macro?name=SubtractGuess10"/>
              <a:extLst>
                <a:ext uri="{FF2B5EF4-FFF2-40B4-BE49-F238E27FC236}">
                  <a16:creationId xmlns:a16="http://schemas.microsoft.com/office/drawing/2014/main" id="{13F0316C-29FC-0C6E-CF0A-A78227EA5436}"/>
                </a:ext>
              </a:extLst>
            </p:cNvPr>
            <p:cNvSpPr/>
            <p:nvPr/>
          </p:nvSpPr>
          <p:spPr>
            <a:xfrm>
              <a:off x="4180846" y="4398319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-10</a:t>
              </a:r>
            </a:p>
          </p:txBody>
        </p:sp>
        <p:sp>
          <p:nvSpPr>
            <p:cNvPr id="33" name="Shape7AppGuess_">
              <a:hlinkClick r:id="" action="ppaction://macro?name=SubtractGuess1"/>
              <a:extLst>
                <a:ext uri="{FF2B5EF4-FFF2-40B4-BE49-F238E27FC236}">
                  <a16:creationId xmlns:a16="http://schemas.microsoft.com/office/drawing/2014/main" id="{185A0EB5-7E80-3313-703F-97D02A78C7FA}"/>
                </a:ext>
              </a:extLst>
            </p:cNvPr>
            <p:cNvSpPr/>
            <p:nvPr/>
          </p:nvSpPr>
          <p:spPr>
            <a:xfrm>
              <a:off x="4180846" y="4020049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-1</a:t>
              </a:r>
            </a:p>
          </p:txBody>
        </p:sp>
        <p:sp>
          <p:nvSpPr>
            <p:cNvPr id="34" name="Shape8AppGuess_">
              <a:hlinkClick r:id="" action="ppaction://macro?name=AddGuess1"/>
              <a:extLst>
                <a:ext uri="{FF2B5EF4-FFF2-40B4-BE49-F238E27FC236}">
                  <a16:creationId xmlns:a16="http://schemas.microsoft.com/office/drawing/2014/main" id="{6CA7FFE0-4FF2-BD6D-8353-5ABE92117252}"/>
                </a:ext>
              </a:extLst>
            </p:cNvPr>
            <p:cNvSpPr/>
            <p:nvPr/>
          </p:nvSpPr>
          <p:spPr>
            <a:xfrm>
              <a:off x="5530907" y="4020048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+1</a:t>
              </a:r>
            </a:p>
          </p:txBody>
        </p:sp>
        <p:sp>
          <p:nvSpPr>
            <p:cNvPr id="35" name="Shape9AppGuess_">
              <a:hlinkClick r:id="" action="ppaction://macro?name=AddGuess10"/>
              <a:extLst>
                <a:ext uri="{FF2B5EF4-FFF2-40B4-BE49-F238E27FC236}">
                  <a16:creationId xmlns:a16="http://schemas.microsoft.com/office/drawing/2014/main" id="{A2E33357-8044-8073-80B1-8C862C1559D7}"/>
                </a:ext>
              </a:extLst>
            </p:cNvPr>
            <p:cNvSpPr/>
            <p:nvPr/>
          </p:nvSpPr>
          <p:spPr>
            <a:xfrm>
              <a:off x="5540936" y="4398318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+10</a:t>
              </a:r>
            </a:p>
          </p:txBody>
        </p:sp>
        <p:sp>
          <p:nvSpPr>
            <p:cNvPr id="36" name="Shape10AppGuess_">
              <a:hlinkClick r:id="" action="ppaction://macro?name=GuessNo"/>
              <a:extLst>
                <a:ext uri="{FF2B5EF4-FFF2-40B4-BE49-F238E27FC236}">
                  <a16:creationId xmlns:a16="http://schemas.microsoft.com/office/drawing/2014/main" id="{9C693FB9-6C48-B78B-089A-FE905EF95BA7}"/>
                </a:ext>
              </a:extLst>
            </p:cNvPr>
            <p:cNvSpPr/>
            <p:nvPr/>
          </p:nvSpPr>
          <p:spPr>
            <a:xfrm>
              <a:off x="6901026" y="4020048"/>
              <a:ext cx="1244259" cy="68604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Guess</a:t>
              </a:r>
            </a:p>
          </p:txBody>
        </p:sp>
        <p:sp>
          <p:nvSpPr>
            <p:cNvPr id="37" name="Shape11AppGuess_">
              <a:extLst>
                <a:ext uri="{FF2B5EF4-FFF2-40B4-BE49-F238E27FC236}">
                  <a16:creationId xmlns:a16="http://schemas.microsoft.com/office/drawing/2014/main" id="{0E4E069A-CA19-3FA0-1AB3-77D5C4F631A4}"/>
                </a:ext>
              </a:extLst>
            </p:cNvPr>
            <p:cNvSpPr/>
            <p:nvPr/>
          </p:nvSpPr>
          <p:spPr>
            <a:xfrm>
              <a:off x="4185050" y="4048693"/>
              <a:ext cx="954577" cy="20864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>
                  <a:noFill/>
                  <a:latin typeface="Candara" panose="020E0502030303020204" pitchFamily="34" charset="0"/>
                </a:rPr>
                <a:t>53</a:t>
              </a:r>
              <a:endParaRPr lang="et-EE" dirty="0">
                <a:noFill/>
                <a:latin typeface="Candara" panose="020E0502030303020204" pitchFamily="34" charset="0"/>
              </a:endParaRPr>
            </a:p>
          </p:txBody>
        </p:sp>
        <p:sp>
          <p:nvSpPr>
            <p:cNvPr id="440" name="MinimizeAppGuess_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648143F3-4CD9-0D98-4DCC-BB9BA8DDF7AC}"/>
                </a:ext>
              </a:extLst>
            </p:cNvPr>
            <p:cNvSpPr/>
            <p:nvPr/>
          </p:nvSpPr>
          <p:spPr>
            <a:xfrm>
              <a:off x="7272435" y="2645353"/>
              <a:ext cx="555309" cy="291578"/>
            </a:xfrm>
            <a:prstGeom prst="rect">
              <a:avLst/>
            </a:prstGeom>
            <a:gradFill>
              <a:gsLst>
                <a:gs pos="88068">
                  <a:schemeClr val="accent1"/>
                </a:gs>
                <a:gs pos="0">
                  <a:schemeClr val="accent5">
                    <a:lumMod val="75000"/>
                  </a:schemeClr>
                </a:gs>
                <a:gs pos="24000">
                  <a:schemeClr val="accent5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t-EE" sz="1200" kern="0" dirty="0">
                  <a:solidFill>
                    <a:prstClr val="white"/>
                  </a:solidFill>
                  <a:latin typeface="Candara" panose="020E0502030303020204" pitchFamily="34" charset="0"/>
                </a:rPr>
                <a:t>_</a:t>
              </a: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</p:grpSp>
      <p:grpSp>
        <p:nvGrpSpPr>
          <p:cNvPr id="303" name="AppNotes">
            <a:extLst>
              <a:ext uri="{FF2B5EF4-FFF2-40B4-BE49-F238E27FC236}">
                <a16:creationId xmlns:a16="http://schemas.microsoft.com/office/drawing/2014/main" id="{65E33E34-3F1B-3FDC-9E7E-ECB3B3E3BDAC}"/>
              </a:ext>
            </a:extLst>
          </p:cNvPr>
          <p:cNvGrpSpPr/>
          <p:nvPr/>
        </p:nvGrpSpPr>
        <p:grpSpPr>
          <a:xfrm>
            <a:off x="3892551" y="2071602"/>
            <a:ext cx="4406899" cy="2714796"/>
            <a:chOff x="4060765" y="2156400"/>
            <a:chExt cx="4406899" cy="2714796"/>
          </a:xfrm>
        </p:grpSpPr>
        <p:sp>
          <p:nvSpPr>
            <p:cNvPr id="3" name="WindowFrameAppNotes_">
              <a:extLst>
                <a:ext uri="{FF2B5EF4-FFF2-40B4-BE49-F238E27FC236}">
                  <a16:creationId xmlns:a16="http://schemas.microsoft.com/office/drawing/2014/main" id="{EB1D73C5-70AB-F29F-7B11-A6784A16DA3C}"/>
                </a:ext>
              </a:extLst>
            </p:cNvPr>
            <p:cNvSpPr/>
            <p:nvPr/>
          </p:nvSpPr>
          <p:spPr>
            <a:xfrm>
              <a:off x="4060765" y="2159748"/>
              <a:ext cx="4406899" cy="2711448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75000"/>
                    <a:alpha val="70000"/>
                  </a:schemeClr>
                </a:gs>
                <a:gs pos="50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50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15" name="WindowAppNotes_">
              <a:extLst>
                <a:ext uri="{FF2B5EF4-FFF2-40B4-BE49-F238E27FC236}">
                  <a16:creationId xmlns:a16="http://schemas.microsoft.com/office/drawing/2014/main" id="{FB93A7E1-D625-6C1A-8BAE-D484D213BEF3}"/>
                </a:ext>
              </a:extLst>
            </p:cNvPr>
            <p:cNvSpPr/>
            <p:nvPr/>
          </p:nvSpPr>
          <p:spPr>
            <a:xfrm>
              <a:off x="4149309" y="2459058"/>
              <a:ext cx="4188439" cy="2297325"/>
            </a:xfrm>
            <a:prstGeom prst="rect">
              <a:avLst/>
            </a:prstGeom>
            <a:solidFill>
              <a:schemeClr val="accent3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00" b="0" i="0" u="none" strike="noStrike" kern="0" cap="none" spc="0" normalizeH="0" baseline="0" noProof="0" dirty="0">
                  <a:ln w="38100">
                    <a:solidFill>
                      <a:srgbClr val="FFFFFF"/>
                    </a:solidFill>
                  </a:ln>
                  <a:solidFill>
                    <a:srgbClr val="000000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TextBox</a:t>
              </a:r>
            </a:p>
          </p:txBody>
        </p:sp>
        <p:sp>
          <p:nvSpPr>
            <p:cNvPr id="4" name="AXTextBox1AppNotes_">
              <a:extLst>
                <a:ext uri="{FF2B5EF4-FFF2-40B4-BE49-F238E27FC236}">
                  <a16:creationId xmlns:a16="http://schemas.microsoft.com/office/drawing/2014/main" id="{FDB12DC0-4B94-E80F-0B09-9975AA0E39D4}"/>
                </a:ext>
              </a:extLst>
            </p:cNvPr>
            <p:cNvSpPr/>
            <p:nvPr/>
          </p:nvSpPr>
          <p:spPr>
            <a:xfrm>
              <a:off x="4147660" y="2451326"/>
              <a:ext cx="4191644" cy="1970313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00" b="0" i="0" u="none" strike="noStrike" kern="0" cap="none" spc="0" normalizeH="0" baseline="0" noProof="0" dirty="0">
                <a:ln w="38100">
                  <a:noFill/>
                </a:ln>
                <a:noFill/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5" name="WindowTitleAppNotes_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1B78DCC6-9E43-0433-B5ED-487990367B27}"/>
                </a:ext>
              </a:extLst>
            </p:cNvPr>
            <p:cNvSpPr txBox="1"/>
            <p:nvPr/>
          </p:nvSpPr>
          <p:spPr>
            <a:xfrm>
              <a:off x="4147661" y="2169211"/>
              <a:ext cx="305203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solidFill>
                    <a:prstClr val="white"/>
                  </a:solidFill>
                  <a:latin typeface="Candara" panose="020E0502030303020204" pitchFamily="34" charset="0"/>
                </a:rPr>
                <a:t>Notepad</a:t>
              </a:r>
            </a:p>
          </p:txBody>
        </p:sp>
        <p:sp>
          <p:nvSpPr>
            <p:cNvPr id="6" name="CloseAppNotes_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65B8802D-BF06-B20B-0AB4-D060C3B1B6DC}"/>
                </a:ext>
              </a:extLst>
            </p:cNvPr>
            <p:cNvSpPr/>
            <p:nvPr/>
          </p:nvSpPr>
          <p:spPr>
            <a:xfrm>
              <a:off x="7781614" y="2156691"/>
              <a:ext cx="555309" cy="291578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7" name="HandleAppNotes_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DAD3D749-1EB2-C330-FCCD-D308E7A18616}"/>
                </a:ext>
              </a:extLst>
            </p:cNvPr>
            <p:cNvSpPr/>
            <p:nvPr/>
          </p:nvSpPr>
          <p:spPr>
            <a:xfrm>
              <a:off x="8354238" y="4747959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27" name="MinimizeAppNotes_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535F16A4-02FD-A32E-0A3C-54B5434948DF}"/>
                </a:ext>
              </a:extLst>
            </p:cNvPr>
            <p:cNvSpPr/>
            <p:nvPr/>
          </p:nvSpPr>
          <p:spPr>
            <a:xfrm>
              <a:off x="7218936" y="2156400"/>
              <a:ext cx="555309" cy="291578"/>
            </a:xfrm>
            <a:prstGeom prst="rect">
              <a:avLst/>
            </a:prstGeom>
            <a:gradFill>
              <a:gsLst>
                <a:gs pos="88068">
                  <a:schemeClr val="accent1"/>
                </a:gs>
                <a:gs pos="0">
                  <a:schemeClr val="accent5">
                    <a:lumMod val="75000"/>
                  </a:schemeClr>
                </a:gs>
                <a:gs pos="24000">
                  <a:schemeClr val="accent5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t-EE" sz="1200" kern="0" dirty="0">
                  <a:solidFill>
                    <a:prstClr val="white"/>
                  </a:solidFill>
                  <a:latin typeface="Candara" panose="020E0502030303020204" pitchFamily="34" charset="0"/>
                </a:rPr>
                <a:t>_</a:t>
              </a: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22" name="66*20*SW*Shape7AppNotes_">
              <a:hlinkClick r:id="" action="ppaction://macro?name=SetNotesBlank"/>
              <a:extLst>
                <a:ext uri="{FF2B5EF4-FFF2-40B4-BE49-F238E27FC236}">
                  <a16:creationId xmlns:a16="http://schemas.microsoft.com/office/drawing/2014/main" id="{B8A1D613-3186-5FDA-6283-FA1E87478976}"/>
                </a:ext>
              </a:extLst>
            </p:cNvPr>
            <p:cNvSpPr/>
            <p:nvPr/>
          </p:nvSpPr>
          <p:spPr>
            <a:xfrm>
              <a:off x="4193661" y="4461947"/>
              <a:ext cx="840482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New</a:t>
              </a:r>
            </a:p>
          </p:txBody>
        </p:sp>
        <p:sp>
          <p:nvSpPr>
            <p:cNvPr id="38" name="33*20*SW*Shape8AppNotes_">
              <a:hlinkClick r:id="" action="ppaction://macro?name=SetNotesBg"/>
              <a:extLst>
                <a:ext uri="{FF2B5EF4-FFF2-40B4-BE49-F238E27FC236}">
                  <a16:creationId xmlns:a16="http://schemas.microsoft.com/office/drawing/2014/main" id="{BB9C7B14-7E82-C995-1904-6A4C1D66A670}"/>
                </a:ext>
              </a:extLst>
            </p:cNvPr>
            <p:cNvSpPr/>
            <p:nvPr/>
          </p:nvSpPr>
          <p:spPr>
            <a:xfrm>
              <a:off x="5089337" y="4462376"/>
              <a:ext cx="449801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BG</a:t>
              </a:r>
            </a:p>
          </p:txBody>
        </p:sp>
        <p:sp>
          <p:nvSpPr>
            <p:cNvPr id="39" name="33*20*SW*Shape9AppNotes_">
              <a:hlinkClick r:id="" action="ppaction://macro?name=SetNotesFg"/>
              <a:extLst>
                <a:ext uri="{FF2B5EF4-FFF2-40B4-BE49-F238E27FC236}">
                  <a16:creationId xmlns:a16="http://schemas.microsoft.com/office/drawing/2014/main" id="{315B623C-60AA-9AB3-3D1A-BBD00A883CAA}"/>
                </a:ext>
              </a:extLst>
            </p:cNvPr>
            <p:cNvSpPr/>
            <p:nvPr/>
          </p:nvSpPr>
          <p:spPr>
            <a:xfrm>
              <a:off x="5599626" y="4460242"/>
              <a:ext cx="417369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FG</a:t>
              </a:r>
            </a:p>
          </p:txBody>
        </p:sp>
        <p:sp>
          <p:nvSpPr>
            <p:cNvPr id="443" name="66*20*SW*Shape10AppNotes_">
              <a:hlinkClick r:id="" action="ppaction://macro?name=SetNotesOpen"/>
              <a:extLst>
                <a:ext uri="{FF2B5EF4-FFF2-40B4-BE49-F238E27FC236}">
                  <a16:creationId xmlns:a16="http://schemas.microsoft.com/office/drawing/2014/main" id="{7152C7EC-8064-F08A-87F2-6B07A230C413}"/>
                </a:ext>
              </a:extLst>
            </p:cNvPr>
            <p:cNvSpPr/>
            <p:nvPr/>
          </p:nvSpPr>
          <p:spPr>
            <a:xfrm>
              <a:off x="6078224" y="4463431"/>
              <a:ext cx="840482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Open</a:t>
              </a:r>
            </a:p>
          </p:txBody>
        </p:sp>
        <p:sp>
          <p:nvSpPr>
            <p:cNvPr id="444" name="66*20*SW*Shape11AppNotes_">
              <a:hlinkClick r:id="" action="ppaction://macro?name=SetNotesSave"/>
              <a:extLst>
                <a:ext uri="{FF2B5EF4-FFF2-40B4-BE49-F238E27FC236}">
                  <a16:creationId xmlns:a16="http://schemas.microsoft.com/office/drawing/2014/main" id="{498154EF-BBAE-3877-32A7-27B50397F223}"/>
                </a:ext>
              </a:extLst>
            </p:cNvPr>
            <p:cNvSpPr/>
            <p:nvPr/>
          </p:nvSpPr>
          <p:spPr>
            <a:xfrm>
              <a:off x="6982915" y="4463168"/>
              <a:ext cx="840482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Save</a:t>
              </a:r>
            </a:p>
          </p:txBody>
        </p:sp>
      </p:grpSp>
      <p:grpSp>
        <p:nvGrpSpPr>
          <p:cNvPr id="428" name="AppSettings">
            <a:extLst>
              <a:ext uri="{FF2B5EF4-FFF2-40B4-BE49-F238E27FC236}">
                <a16:creationId xmlns:a16="http://schemas.microsoft.com/office/drawing/2014/main" id="{8F7990E7-C700-7201-D458-DDC87660C6FE}"/>
              </a:ext>
            </a:extLst>
          </p:cNvPr>
          <p:cNvGrpSpPr/>
          <p:nvPr/>
        </p:nvGrpSpPr>
        <p:grpSpPr>
          <a:xfrm>
            <a:off x="3892479" y="1513872"/>
            <a:ext cx="4407043" cy="3830257"/>
            <a:chOff x="4279533" y="2266898"/>
            <a:chExt cx="4407043" cy="3830257"/>
          </a:xfrm>
        </p:grpSpPr>
        <p:sp>
          <p:nvSpPr>
            <p:cNvPr id="23" name="WindowFrameAppSettings_">
              <a:extLst>
                <a:ext uri="{FF2B5EF4-FFF2-40B4-BE49-F238E27FC236}">
                  <a16:creationId xmlns:a16="http://schemas.microsoft.com/office/drawing/2014/main" id="{529189E2-D01E-5C42-C247-2D3A291A5668}"/>
                </a:ext>
              </a:extLst>
            </p:cNvPr>
            <p:cNvSpPr/>
            <p:nvPr/>
          </p:nvSpPr>
          <p:spPr>
            <a:xfrm>
              <a:off x="4279533" y="2266898"/>
              <a:ext cx="4406899" cy="3830257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75000"/>
                    <a:alpha val="70000"/>
                  </a:schemeClr>
                </a:gs>
                <a:gs pos="50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50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25" name="WindowAppSettings_">
              <a:extLst>
                <a:ext uri="{FF2B5EF4-FFF2-40B4-BE49-F238E27FC236}">
                  <a16:creationId xmlns:a16="http://schemas.microsoft.com/office/drawing/2014/main" id="{9B1B9078-42FB-366F-A389-6B1614DA0E06}"/>
                </a:ext>
              </a:extLst>
            </p:cNvPr>
            <p:cNvSpPr/>
            <p:nvPr/>
          </p:nvSpPr>
          <p:spPr>
            <a:xfrm>
              <a:off x="4366428" y="2558476"/>
              <a:ext cx="4191644" cy="3438665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32" name="WindowTitleAppSettings_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74B1A550-63A1-6B66-9A17-ED1031D43794}"/>
                </a:ext>
              </a:extLst>
            </p:cNvPr>
            <p:cNvSpPr txBox="1"/>
            <p:nvPr/>
          </p:nvSpPr>
          <p:spPr>
            <a:xfrm>
              <a:off x="4366428" y="2276362"/>
              <a:ext cx="3026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solidFill>
                    <a:prstClr val="white"/>
                  </a:solidFill>
                  <a:latin typeface="+mj-lt"/>
                </a:rPr>
                <a:t>Settings</a:t>
              </a:r>
            </a:p>
          </p:txBody>
        </p:sp>
        <p:sp>
          <p:nvSpPr>
            <p:cNvPr id="40" name="CloseAppSettings_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74007E30-C43A-4325-E4AC-C7DC3C99775E}"/>
                </a:ext>
              </a:extLst>
            </p:cNvPr>
            <p:cNvSpPr/>
            <p:nvPr/>
          </p:nvSpPr>
          <p:spPr>
            <a:xfrm>
              <a:off x="7998340" y="2269919"/>
              <a:ext cx="540000" cy="288000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48" name="HandleAppSettings_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AF80AFF0-2243-2B28-A30F-B505D10A8914}"/>
                </a:ext>
              </a:extLst>
            </p:cNvPr>
            <p:cNvSpPr/>
            <p:nvPr/>
          </p:nvSpPr>
          <p:spPr>
            <a:xfrm>
              <a:off x="8579208" y="5996818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9" name="106*20*E*Shape6AppSettings_">
              <a:hlinkClick r:id="" action="ppaction://macro?name=ShowHideDebug"/>
              <a:extLst>
                <a:ext uri="{FF2B5EF4-FFF2-40B4-BE49-F238E27FC236}">
                  <a16:creationId xmlns:a16="http://schemas.microsoft.com/office/drawing/2014/main" id="{0C88B308-8A60-5EFE-3916-BB9ABD3F239A}"/>
                </a:ext>
              </a:extLst>
            </p:cNvPr>
            <p:cNvSpPr/>
            <p:nvPr/>
          </p:nvSpPr>
          <p:spPr>
            <a:xfrm>
              <a:off x="7107571" y="2719535"/>
              <a:ext cx="1355537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Enable</a:t>
              </a:r>
            </a:p>
          </p:txBody>
        </p:sp>
        <p:sp>
          <p:nvSpPr>
            <p:cNvPr id="51" name="106*20*E*Shape7AppSettings_">
              <a:hlinkClick r:id="" action="ppaction://macro?name=ChangeTheme"/>
              <a:extLst>
                <a:ext uri="{FF2B5EF4-FFF2-40B4-BE49-F238E27FC236}">
                  <a16:creationId xmlns:a16="http://schemas.microsoft.com/office/drawing/2014/main" id="{BEF2F834-AB16-6FE7-A9E3-FAA041655760}"/>
                </a:ext>
              </a:extLst>
            </p:cNvPr>
            <p:cNvSpPr/>
            <p:nvPr/>
          </p:nvSpPr>
          <p:spPr>
            <a:xfrm>
              <a:off x="7107571" y="3166216"/>
              <a:ext cx="1346919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Change</a:t>
              </a:r>
            </a:p>
          </p:txBody>
        </p:sp>
        <p:sp>
          <p:nvSpPr>
            <p:cNvPr id="2" name="151*20*SW*Shape8AppSettings_">
              <a:hlinkClick r:id="" action="ppaction://macro?name=RestartRecovery"/>
              <a:extLst>
                <a:ext uri="{FF2B5EF4-FFF2-40B4-BE49-F238E27FC236}">
                  <a16:creationId xmlns:a16="http://schemas.microsoft.com/office/drawing/2014/main" id="{C8A95EAC-B630-46E5-AE86-6593A5C618A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48243" y="5668905"/>
              <a:ext cx="1790285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Recovery mode</a:t>
              </a:r>
            </a:p>
          </p:txBody>
        </p:sp>
        <p:sp>
          <p:nvSpPr>
            <p:cNvPr id="9" name="54*20*E*Shape9AppSettings_">
              <a:hlinkClick r:id="" action="ppaction://macro?name=SubInterval"/>
              <a:extLst>
                <a:ext uri="{FF2B5EF4-FFF2-40B4-BE49-F238E27FC236}">
                  <a16:creationId xmlns:a16="http://schemas.microsoft.com/office/drawing/2014/main" id="{37643AB0-125A-2176-C6EA-BEE6FEF36C65}"/>
                </a:ext>
              </a:extLst>
            </p:cNvPr>
            <p:cNvSpPr/>
            <p:nvPr/>
          </p:nvSpPr>
          <p:spPr>
            <a:xfrm>
              <a:off x="7108943" y="3640099"/>
              <a:ext cx="652086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-1</a:t>
              </a:r>
            </a:p>
          </p:txBody>
        </p:sp>
        <p:sp>
          <p:nvSpPr>
            <p:cNvPr id="16" name="54*20*E*Shape10AppSettings_">
              <a:hlinkClick r:id="" action="ppaction://macro?name=AddInterval"/>
              <a:extLst>
                <a:ext uri="{FF2B5EF4-FFF2-40B4-BE49-F238E27FC236}">
                  <a16:creationId xmlns:a16="http://schemas.microsoft.com/office/drawing/2014/main" id="{8F69E52D-C5BD-1556-9FEB-BE2E650BAA1D}"/>
                </a:ext>
              </a:extLst>
            </p:cNvPr>
            <p:cNvSpPr/>
            <p:nvPr/>
          </p:nvSpPr>
          <p:spPr>
            <a:xfrm>
              <a:off x="7763977" y="3639904"/>
              <a:ext cx="681599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+1</a:t>
              </a:r>
            </a:p>
          </p:txBody>
        </p:sp>
        <p:sp>
          <p:nvSpPr>
            <p:cNvPr id="8" name="Shape11AppSettings_">
              <a:extLst>
                <a:ext uri="{FF2B5EF4-FFF2-40B4-BE49-F238E27FC236}">
                  <a16:creationId xmlns:a16="http://schemas.microsoft.com/office/drawing/2014/main" id="{1033B5EC-883B-9B6E-3D9F-F9057D7801A3}"/>
                </a:ext>
              </a:extLst>
            </p:cNvPr>
            <p:cNvSpPr txBox="1"/>
            <p:nvPr/>
          </p:nvSpPr>
          <p:spPr>
            <a:xfrm>
              <a:off x="4408123" y="3580723"/>
              <a:ext cx="27214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600" dirty="0">
                  <a:latin typeface="Candara" panose="020E0502030303020204" pitchFamily="34" charset="0"/>
                </a:rPr>
                <a:t>Autosave interval: 11 mins</a:t>
              </a:r>
            </a:p>
          </p:txBody>
        </p:sp>
        <p:sp>
          <p:nvSpPr>
            <p:cNvPr id="24" name="160*20*SE*Shape12AppSettings_">
              <a:hlinkClick r:id="" action="ppaction://macro?name=SavePresentation"/>
              <a:extLst>
                <a:ext uri="{FF2B5EF4-FFF2-40B4-BE49-F238E27FC236}">
                  <a16:creationId xmlns:a16="http://schemas.microsoft.com/office/drawing/2014/main" id="{73309C5E-CFBB-4F0B-BCC0-4EBA905BDF36}"/>
                </a:ext>
              </a:extLst>
            </p:cNvPr>
            <p:cNvSpPr>
              <a:spLocks/>
            </p:cNvSpPr>
            <p:nvPr/>
          </p:nvSpPr>
          <p:spPr>
            <a:xfrm>
              <a:off x="6567351" y="5667179"/>
              <a:ext cx="1893986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Save settings now</a:t>
              </a:r>
            </a:p>
          </p:txBody>
        </p:sp>
        <p:sp>
          <p:nvSpPr>
            <p:cNvPr id="434" name="MinimizeAppSettings_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533F3DC6-58C5-6B73-E027-7E37BDCAB282}"/>
                </a:ext>
              </a:extLst>
            </p:cNvPr>
            <p:cNvSpPr/>
            <p:nvPr/>
          </p:nvSpPr>
          <p:spPr>
            <a:xfrm>
              <a:off x="7436532" y="2268858"/>
              <a:ext cx="555309" cy="291578"/>
            </a:xfrm>
            <a:prstGeom prst="rect">
              <a:avLst/>
            </a:prstGeom>
            <a:gradFill>
              <a:gsLst>
                <a:gs pos="88068">
                  <a:schemeClr val="accent1"/>
                </a:gs>
                <a:gs pos="0">
                  <a:schemeClr val="accent5">
                    <a:lumMod val="75000"/>
                  </a:schemeClr>
                </a:gs>
                <a:gs pos="24000">
                  <a:schemeClr val="accent5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t-EE" sz="1200" kern="0" dirty="0">
                  <a:solidFill>
                    <a:prstClr val="white"/>
                  </a:solidFill>
                  <a:latin typeface="Candara" panose="020E0502030303020204" pitchFamily="34" charset="0"/>
                </a:rPr>
                <a:t>_</a:t>
              </a: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13" name="Shape21AppSettings_">
              <a:extLst>
                <a:ext uri="{FF2B5EF4-FFF2-40B4-BE49-F238E27FC236}">
                  <a16:creationId xmlns:a16="http://schemas.microsoft.com/office/drawing/2014/main" id="{2C50BC11-8635-DB5E-657D-83ED08F6AA17}"/>
                </a:ext>
              </a:extLst>
            </p:cNvPr>
            <p:cNvSpPr txBox="1"/>
            <p:nvPr/>
          </p:nvSpPr>
          <p:spPr>
            <a:xfrm>
              <a:off x="4421868" y="4031549"/>
              <a:ext cx="245902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600" dirty="0">
                  <a:latin typeface="Candara" panose="020E0502030303020204" pitchFamily="34" charset="0"/>
                </a:rPr>
                <a:t>Desktop background</a:t>
              </a:r>
            </a:p>
          </p:txBody>
        </p:sp>
        <p:sp>
          <p:nvSpPr>
            <p:cNvPr id="424" name="106*20*E*Shape14AppSettings_">
              <a:hlinkClick r:id="" action="ppaction://macro?name=ChangeBg"/>
              <a:extLst>
                <a:ext uri="{FF2B5EF4-FFF2-40B4-BE49-F238E27FC236}">
                  <a16:creationId xmlns:a16="http://schemas.microsoft.com/office/drawing/2014/main" id="{7C351B83-19A1-0C6D-5C6E-C02B08B7F723}"/>
                </a:ext>
              </a:extLst>
            </p:cNvPr>
            <p:cNvSpPr/>
            <p:nvPr/>
          </p:nvSpPr>
          <p:spPr>
            <a:xfrm>
              <a:off x="7097881" y="4098946"/>
              <a:ext cx="1346919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Change</a:t>
              </a:r>
            </a:p>
          </p:txBody>
        </p:sp>
        <p:sp>
          <p:nvSpPr>
            <p:cNvPr id="435" name="Shape15AppSettings_">
              <a:extLst>
                <a:ext uri="{FF2B5EF4-FFF2-40B4-BE49-F238E27FC236}">
                  <a16:creationId xmlns:a16="http://schemas.microsoft.com/office/drawing/2014/main" id="{9DCA4E50-7B2B-A379-B543-11C3BD8B794E}"/>
                </a:ext>
              </a:extLst>
            </p:cNvPr>
            <p:cNvSpPr txBox="1"/>
            <p:nvPr/>
          </p:nvSpPr>
          <p:spPr>
            <a:xfrm>
              <a:off x="4393664" y="3107261"/>
              <a:ext cx="27214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600" dirty="0">
                  <a:latin typeface="Candara" panose="020E0502030303020204" pitchFamily="34" charset="0"/>
                </a:rPr>
                <a:t>Color scheme</a:t>
              </a:r>
            </a:p>
          </p:txBody>
        </p:sp>
        <p:sp>
          <p:nvSpPr>
            <p:cNvPr id="445" name="Shape16AppSettings_">
              <a:extLst>
                <a:ext uri="{FF2B5EF4-FFF2-40B4-BE49-F238E27FC236}">
                  <a16:creationId xmlns:a16="http://schemas.microsoft.com/office/drawing/2014/main" id="{D4DA8DDB-E565-745A-BE67-D8386588FD0B}"/>
                </a:ext>
              </a:extLst>
            </p:cNvPr>
            <p:cNvSpPr txBox="1"/>
            <p:nvPr/>
          </p:nvSpPr>
          <p:spPr>
            <a:xfrm>
              <a:off x="4400698" y="2665455"/>
              <a:ext cx="27214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600" dirty="0">
                  <a:latin typeface="Candara" panose="020E0502030303020204" pitchFamily="34" charset="0"/>
                </a:rPr>
                <a:t>Debug mode</a:t>
              </a:r>
            </a:p>
          </p:txBody>
        </p:sp>
        <p:sp>
          <p:nvSpPr>
            <p:cNvPr id="446" name="Shape17AppSettings_">
              <a:extLst>
                <a:ext uri="{FF2B5EF4-FFF2-40B4-BE49-F238E27FC236}">
                  <a16:creationId xmlns:a16="http://schemas.microsoft.com/office/drawing/2014/main" id="{66CC242F-2EF2-E869-88A7-378AE09BE81B}"/>
                </a:ext>
              </a:extLst>
            </p:cNvPr>
            <p:cNvSpPr txBox="1"/>
            <p:nvPr/>
          </p:nvSpPr>
          <p:spPr>
            <a:xfrm>
              <a:off x="4419449" y="4450682"/>
              <a:ext cx="245902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600" dirty="0">
                  <a:latin typeface="Candara" panose="020E0502030303020204" pitchFamily="34" charset="0"/>
                </a:rPr>
                <a:t>Autologin active</a:t>
              </a:r>
            </a:p>
          </p:txBody>
        </p:sp>
        <p:sp>
          <p:nvSpPr>
            <p:cNvPr id="447" name="106*20*E*Shape18AppSettings_">
              <a:hlinkClick r:id="" action="ppaction://macro?name=EnableDisableAutologin"/>
              <a:extLst>
                <a:ext uri="{FF2B5EF4-FFF2-40B4-BE49-F238E27FC236}">
                  <a16:creationId xmlns:a16="http://schemas.microsoft.com/office/drawing/2014/main" id="{9294CA14-B597-3FEE-406E-B1A8C1902290}"/>
                </a:ext>
              </a:extLst>
            </p:cNvPr>
            <p:cNvSpPr/>
            <p:nvPr/>
          </p:nvSpPr>
          <p:spPr>
            <a:xfrm>
              <a:off x="7092759" y="4517205"/>
              <a:ext cx="1346919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>
                  <a:latin typeface="Candara" panose="020E0502030303020204" pitchFamily="34" charset="0"/>
                </a:rPr>
                <a:t>Disable</a:t>
              </a:r>
              <a:endParaRPr lang="et-EE" sz="1600" dirty="0">
                <a:latin typeface="Candara" panose="020E0502030303020204" pitchFamily="34" charset="0"/>
              </a:endParaRPr>
            </a:p>
          </p:txBody>
        </p:sp>
        <p:sp>
          <p:nvSpPr>
            <p:cNvPr id="448" name="Shape19AppSettings_">
              <a:extLst>
                <a:ext uri="{FF2B5EF4-FFF2-40B4-BE49-F238E27FC236}">
                  <a16:creationId xmlns:a16="http://schemas.microsoft.com/office/drawing/2014/main" id="{FEB4ADDB-A034-2544-7A38-7C9385D92C89}"/>
                </a:ext>
              </a:extLst>
            </p:cNvPr>
            <p:cNvSpPr txBox="1"/>
            <p:nvPr/>
          </p:nvSpPr>
          <p:spPr>
            <a:xfrm>
              <a:off x="4437003" y="4854067"/>
              <a:ext cx="245902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>
                  <a:latin typeface="Candara" panose="020E0502030303020204" pitchFamily="34" charset="0"/>
                </a:rPr>
                <a:t>No password set</a:t>
              </a:r>
              <a:endParaRPr lang="et-EE" sz="1600" dirty="0">
                <a:latin typeface="Candara" panose="020E0502030303020204" pitchFamily="34" charset="0"/>
              </a:endParaRPr>
            </a:p>
          </p:txBody>
        </p:sp>
        <p:sp>
          <p:nvSpPr>
            <p:cNvPr id="449" name="106*20*E*Shape20AppSettings_">
              <a:hlinkClick r:id="rId2" action="ppaction://hlinksldjump"/>
              <a:extLst>
                <a:ext uri="{FF2B5EF4-FFF2-40B4-BE49-F238E27FC236}">
                  <a16:creationId xmlns:a16="http://schemas.microsoft.com/office/drawing/2014/main" id="{34C01F6A-093D-76E8-5E1D-20154F9B1D53}"/>
                </a:ext>
              </a:extLst>
            </p:cNvPr>
            <p:cNvSpPr/>
            <p:nvPr/>
          </p:nvSpPr>
          <p:spPr>
            <a:xfrm>
              <a:off x="7084040" y="4914471"/>
              <a:ext cx="1346919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>
                  <a:latin typeface="Candara" panose="020E0502030303020204" pitchFamily="34" charset="0"/>
                </a:rPr>
                <a:t>Set</a:t>
              </a:r>
              <a:endParaRPr lang="et-EE" sz="1600" dirty="0">
                <a:latin typeface="Candara" panose="020E0502030303020204" pitchFamily="34" charset="0"/>
              </a:endParaRPr>
            </a:p>
          </p:txBody>
        </p:sp>
        <p:sp>
          <p:nvSpPr>
            <p:cNvPr id="450" name="160*20*SE*Shape22AppSettings_">
              <a:hlinkClick r:id="rId3" action="ppaction://hlinksldjump"/>
              <a:extLst>
                <a:ext uri="{FF2B5EF4-FFF2-40B4-BE49-F238E27FC236}">
                  <a16:creationId xmlns:a16="http://schemas.microsoft.com/office/drawing/2014/main" id="{0BA4F1E1-F547-B751-FA4A-0F6DF5FE220B}"/>
                </a:ext>
              </a:extLst>
            </p:cNvPr>
            <p:cNvSpPr/>
            <p:nvPr/>
          </p:nvSpPr>
          <p:spPr>
            <a:xfrm>
              <a:off x="6562845" y="5307121"/>
              <a:ext cx="1886189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Add </a:t>
              </a:r>
              <a:r>
                <a:rPr lang="et-EE" sz="1600" dirty="0" err="1">
                  <a:latin typeface="Candara" panose="020E0502030303020204" pitchFamily="34" charset="0"/>
                </a:rPr>
                <a:t>user</a:t>
              </a:r>
              <a:r>
                <a:rPr lang="et-EE" sz="1600" dirty="0">
                  <a:latin typeface="Candara" panose="020E0502030303020204" pitchFamily="34" charset="0"/>
                </a:rPr>
                <a:t> account</a:t>
              </a:r>
            </a:p>
          </p:txBody>
        </p:sp>
        <p:sp>
          <p:nvSpPr>
            <p:cNvPr id="451" name="141*20*SW*Shape23AppSettings_">
              <a:hlinkClick r:id="" action="ppaction://macro?name=DelUser"/>
              <a:extLst>
                <a:ext uri="{FF2B5EF4-FFF2-40B4-BE49-F238E27FC236}">
                  <a16:creationId xmlns:a16="http://schemas.microsoft.com/office/drawing/2014/main" id="{1428DC25-EB00-9500-82C1-1B6C45738632}"/>
                </a:ext>
              </a:extLst>
            </p:cNvPr>
            <p:cNvSpPr/>
            <p:nvPr/>
          </p:nvSpPr>
          <p:spPr>
            <a:xfrm>
              <a:off x="4437004" y="5317061"/>
              <a:ext cx="1801524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Delete this </a:t>
              </a:r>
              <a:r>
                <a:rPr lang="et-EE" sz="1600" dirty="0" err="1">
                  <a:latin typeface="Candara" panose="020E0502030303020204" pitchFamily="34" charset="0"/>
                </a:rPr>
                <a:t>user</a:t>
              </a:r>
              <a:endParaRPr lang="et-EE" sz="1600" dirty="0">
                <a:latin typeface="Candara" panose="020E0502030303020204" pitchFamily="34" charset="0"/>
              </a:endParaRPr>
            </a:p>
          </p:txBody>
        </p:sp>
      </p:grpSp>
      <p:grpSp>
        <p:nvGrpSpPr>
          <p:cNvPr id="503" name="App3D">
            <a:extLst>
              <a:ext uri="{FF2B5EF4-FFF2-40B4-BE49-F238E27FC236}">
                <a16:creationId xmlns:a16="http://schemas.microsoft.com/office/drawing/2014/main" id="{68FCA06D-F779-2C12-7DCB-C6DB722626F1}"/>
              </a:ext>
            </a:extLst>
          </p:cNvPr>
          <p:cNvGrpSpPr/>
          <p:nvPr/>
        </p:nvGrpSpPr>
        <p:grpSpPr>
          <a:xfrm>
            <a:off x="3787653" y="1843561"/>
            <a:ext cx="4616695" cy="3170879"/>
            <a:chOff x="4803524" y="2762706"/>
            <a:chExt cx="4616695" cy="3170879"/>
          </a:xfrm>
        </p:grpSpPr>
        <p:sp>
          <p:nvSpPr>
            <p:cNvPr id="475" name="WindowFrameApp3D_">
              <a:extLst>
                <a:ext uri="{FF2B5EF4-FFF2-40B4-BE49-F238E27FC236}">
                  <a16:creationId xmlns:a16="http://schemas.microsoft.com/office/drawing/2014/main" id="{ADF8A738-0901-D88B-1F49-5DF9EAB2EF4E}"/>
                </a:ext>
              </a:extLst>
            </p:cNvPr>
            <p:cNvSpPr/>
            <p:nvPr/>
          </p:nvSpPr>
          <p:spPr>
            <a:xfrm>
              <a:off x="4803524" y="2762737"/>
              <a:ext cx="4615916" cy="3170848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75000"/>
                    <a:alpha val="70000"/>
                  </a:schemeClr>
                </a:gs>
                <a:gs pos="50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50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76" name="WindowApp3D_">
              <a:extLst>
                <a:ext uri="{FF2B5EF4-FFF2-40B4-BE49-F238E27FC236}">
                  <a16:creationId xmlns:a16="http://schemas.microsoft.com/office/drawing/2014/main" id="{BCB2684D-3DB0-32E7-B4A3-6446F31F3FF1}"/>
                </a:ext>
              </a:extLst>
            </p:cNvPr>
            <p:cNvSpPr/>
            <p:nvPr/>
          </p:nvSpPr>
          <p:spPr>
            <a:xfrm>
              <a:off x="4890418" y="3054315"/>
              <a:ext cx="4412232" cy="2791347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lIns="216000" tIns="288000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4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77" name="WindowTitleApp3D_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5898085D-F009-8966-1EC7-B6FBFDE4B8F7}"/>
                </a:ext>
              </a:extLst>
            </p:cNvPr>
            <p:cNvSpPr txBox="1"/>
            <p:nvPr/>
          </p:nvSpPr>
          <p:spPr>
            <a:xfrm>
              <a:off x="4890418" y="2772200"/>
              <a:ext cx="327990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solidFill>
                    <a:prstClr val="white"/>
                  </a:solidFill>
                  <a:latin typeface="+mj-lt"/>
                </a:rPr>
                <a:t>3D Rotate</a:t>
              </a:r>
            </a:p>
          </p:txBody>
        </p:sp>
        <p:sp>
          <p:nvSpPr>
            <p:cNvPr id="478" name="CloseApp3D_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FD723240-E790-F33E-3810-6919968BF81E}"/>
                </a:ext>
              </a:extLst>
            </p:cNvPr>
            <p:cNvSpPr/>
            <p:nvPr/>
          </p:nvSpPr>
          <p:spPr>
            <a:xfrm>
              <a:off x="8742079" y="2762737"/>
              <a:ext cx="555309" cy="291578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479" name="HandleApp3D_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ED398F11-99B4-01D9-AC38-C6F34A1BD90F}"/>
                </a:ext>
              </a:extLst>
            </p:cNvPr>
            <p:cNvSpPr/>
            <p:nvPr/>
          </p:nvSpPr>
          <p:spPr>
            <a:xfrm>
              <a:off x="9312851" y="5819206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80" name="Shape6App3D_">
              <a:hlinkClick r:id="" action="ppaction://macro?name=RotXSub"/>
              <a:extLst>
                <a:ext uri="{FF2B5EF4-FFF2-40B4-BE49-F238E27FC236}">
                  <a16:creationId xmlns:a16="http://schemas.microsoft.com/office/drawing/2014/main" id="{F38BAF63-72C7-30B7-66DB-A21E1CE2857B}"/>
                </a:ext>
              </a:extLst>
            </p:cNvPr>
            <p:cNvSpPr/>
            <p:nvPr/>
          </p:nvSpPr>
          <p:spPr>
            <a:xfrm>
              <a:off x="5111117" y="5411931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x-</a:t>
              </a:r>
            </a:p>
          </p:txBody>
        </p:sp>
        <p:sp>
          <p:nvSpPr>
            <p:cNvPr id="481" name="Shape7App3D_">
              <a:hlinkClick r:id="" action="ppaction://macro?name=RotXAdd"/>
              <a:extLst>
                <a:ext uri="{FF2B5EF4-FFF2-40B4-BE49-F238E27FC236}">
                  <a16:creationId xmlns:a16="http://schemas.microsoft.com/office/drawing/2014/main" id="{22B5C915-10F8-2ED2-A28E-E1FFAE4C242A}"/>
                </a:ext>
              </a:extLst>
            </p:cNvPr>
            <p:cNvSpPr/>
            <p:nvPr/>
          </p:nvSpPr>
          <p:spPr>
            <a:xfrm>
              <a:off x="5111117" y="5033661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x+</a:t>
              </a:r>
            </a:p>
          </p:txBody>
        </p:sp>
        <p:sp>
          <p:nvSpPr>
            <p:cNvPr id="482" name="Shape8App3D_">
              <a:hlinkClick r:id="" action="ppaction://macro?name=RotYAdd"/>
              <a:extLst>
                <a:ext uri="{FF2B5EF4-FFF2-40B4-BE49-F238E27FC236}">
                  <a16:creationId xmlns:a16="http://schemas.microsoft.com/office/drawing/2014/main" id="{A0EF6004-8442-D9CE-0F1C-FE7D947138B9}"/>
                </a:ext>
              </a:extLst>
            </p:cNvPr>
            <p:cNvSpPr/>
            <p:nvPr/>
          </p:nvSpPr>
          <p:spPr>
            <a:xfrm>
              <a:off x="6461178" y="5033660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y+</a:t>
              </a:r>
            </a:p>
          </p:txBody>
        </p:sp>
        <p:sp>
          <p:nvSpPr>
            <p:cNvPr id="483" name="Shape9App3D_">
              <a:hlinkClick r:id="" action="ppaction://macro?name=RotYSub"/>
              <a:extLst>
                <a:ext uri="{FF2B5EF4-FFF2-40B4-BE49-F238E27FC236}">
                  <a16:creationId xmlns:a16="http://schemas.microsoft.com/office/drawing/2014/main" id="{8E0BE42E-F81F-E3FE-ACD5-DEB27708558E}"/>
                </a:ext>
              </a:extLst>
            </p:cNvPr>
            <p:cNvSpPr/>
            <p:nvPr/>
          </p:nvSpPr>
          <p:spPr>
            <a:xfrm>
              <a:off x="6471207" y="5411930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y-</a:t>
              </a:r>
            </a:p>
          </p:txBody>
        </p:sp>
        <p:sp>
          <p:nvSpPr>
            <p:cNvPr id="486" name="MinimizeApp3D_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36B6D6E8-32B7-B28C-A9E0-B57E6057C012}"/>
                </a:ext>
              </a:extLst>
            </p:cNvPr>
            <p:cNvSpPr/>
            <p:nvPr/>
          </p:nvSpPr>
          <p:spPr>
            <a:xfrm>
              <a:off x="8183776" y="2762706"/>
              <a:ext cx="555309" cy="291578"/>
            </a:xfrm>
            <a:prstGeom prst="rect">
              <a:avLst/>
            </a:prstGeom>
            <a:gradFill>
              <a:gsLst>
                <a:gs pos="88068">
                  <a:schemeClr val="accent1"/>
                </a:gs>
                <a:gs pos="0">
                  <a:schemeClr val="accent5">
                    <a:lumMod val="75000"/>
                  </a:schemeClr>
                </a:gs>
                <a:gs pos="24000">
                  <a:schemeClr val="accent5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t-EE" sz="1200" kern="0" dirty="0">
                  <a:solidFill>
                    <a:prstClr val="white"/>
                  </a:solidFill>
                  <a:latin typeface="Candara" panose="020E0502030303020204" pitchFamily="34" charset="0"/>
                </a:rPr>
                <a:t>_</a:t>
              </a: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87" name="Shape10App3D_">
              <a:hlinkClick r:id="" action="ppaction://macro?name=RotZAdd"/>
              <a:extLst>
                <a:ext uri="{FF2B5EF4-FFF2-40B4-BE49-F238E27FC236}">
                  <a16:creationId xmlns:a16="http://schemas.microsoft.com/office/drawing/2014/main" id="{63019CEF-BC82-6CAA-1AC6-84E5405A79A9}"/>
                </a:ext>
              </a:extLst>
            </p:cNvPr>
            <p:cNvSpPr/>
            <p:nvPr/>
          </p:nvSpPr>
          <p:spPr>
            <a:xfrm>
              <a:off x="7841961" y="5033093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z+</a:t>
              </a:r>
            </a:p>
          </p:txBody>
        </p:sp>
        <p:sp>
          <p:nvSpPr>
            <p:cNvPr id="488" name="Shape11App3D_">
              <a:hlinkClick r:id="" action="ppaction://macro?name=RotZSub"/>
              <a:extLst>
                <a:ext uri="{FF2B5EF4-FFF2-40B4-BE49-F238E27FC236}">
                  <a16:creationId xmlns:a16="http://schemas.microsoft.com/office/drawing/2014/main" id="{2226BC92-CE21-A635-86C3-9812D0A6A9D5}"/>
                </a:ext>
              </a:extLst>
            </p:cNvPr>
            <p:cNvSpPr/>
            <p:nvPr/>
          </p:nvSpPr>
          <p:spPr>
            <a:xfrm>
              <a:off x="7851990" y="5411363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z-</a:t>
              </a:r>
            </a:p>
          </p:txBody>
        </p:sp>
        <p:sp>
          <p:nvSpPr>
            <p:cNvPr id="489" name="Shape2App3D_">
              <a:extLst>
                <a:ext uri="{FF2B5EF4-FFF2-40B4-BE49-F238E27FC236}">
                  <a16:creationId xmlns:a16="http://schemas.microsoft.com/office/drawing/2014/main" id="{23A512DB-A16A-07A0-2B1D-D3641A9A337B}"/>
                </a:ext>
              </a:extLst>
            </p:cNvPr>
            <p:cNvSpPr/>
            <p:nvPr/>
          </p:nvSpPr>
          <p:spPr>
            <a:xfrm>
              <a:off x="6426151" y="3338153"/>
              <a:ext cx="1420618" cy="1459530"/>
            </a:xfrm>
            <a:custGeom>
              <a:avLst/>
              <a:gdLst>
                <a:gd name="connsiteX0" fmla="*/ 1504848 w 2079912"/>
                <a:gd name="connsiteY0" fmla="*/ 1260317 h 2162014"/>
                <a:gd name="connsiteX1" fmla="*/ 1513320 w 2079912"/>
                <a:gd name="connsiteY1" fmla="*/ 1544584 h 2162014"/>
                <a:gd name="connsiteX2" fmla="*/ 1233771 w 2079912"/>
                <a:gd name="connsiteY2" fmla="*/ 1542094 h 2162014"/>
                <a:gd name="connsiteX3" fmla="*/ 1780465 w 2079912"/>
                <a:gd name="connsiteY3" fmla="*/ 769740 h 2162014"/>
                <a:gd name="connsiteX4" fmla="*/ 2079912 w 2079912"/>
                <a:gd name="connsiteY4" fmla="*/ 1081007 h 2162014"/>
                <a:gd name="connsiteX5" fmla="*/ 1798462 w 2079912"/>
                <a:gd name="connsiteY5" fmla="*/ 1373566 h 2162014"/>
                <a:gd name="connsiteX6" fmla="*/ 718264 w 2079912"/>
                <a:gd name="connsiteY6" fmla="*/ 1827623 h 2162014"/>
                <a:gd name="connsiteX7" fmla="*/ 1356181 w 2079912"/>
                <a:gd name="connsiteY7" fmla="*/ 1833306 h 2162014"/>
                <a:gd name="connsiteX8" fmla="*/ 1039956 w 2079912"/>
                <a:gd name="connsiteY8" fmla="*/ 2162014 h 2162014"/>
                <a:gd name="connsiteX9" fmla="*/ 1237122 w 2079912"/>
                <a:gd name="connsiteY9" fmla="*/ 623403 h 2162014"/>
                <a:gd name="connsiteX10" fmla="*/ 1485931 w 2079912"/>
                <a:gd name="connsiteY10" fmla="*/ 625620 h 2162014"/>
                <a:gd name="connsiteX11" fmla="*/ 1493818 w 2079912"/>
                <a:gd name="connsiteY11" fmla="*/ 890231 h 2162014"/>
                <a:gd name="connsiteX12" fmla="*/ 586098 w 2079912"/>
                <a:gd name="connsiteY12" fmla="*/ 1271786 h 2162014"/>
                <a:gd name="connsiteX13" fmla="*/ 842790 w 2079912"/>
                <a:gd name="connsiteY13" fmla="*/ 1538611 h 2162014"/>
                <a:gd name="connsiteX14" fmla="*/ 593984 w 2079912"/>
                <a:gd name="connsiteY14" fmla="*/ 1536394 h 2162014"/>
                <a:gd name="connsiteX15" fmla="*/ 566594 w 2079912"/>
                <a:gd name="connsiteY15" fmla="*/ 617430 h 2162014"/>
                <a:gd name="connsiteX16" fmla="*/ 846141 w 2079912"/>
                <a:gd name="connsiteY16" fmla="*/ 619920 h 2162014"/>
                <a:gd name="connsiteX17" fmla="*/ 575067 w 2079912"/>
                <a:gd name="connsiteY17" fmla="*/ 901694 h 2162014"/>
                <a:gd name="connsiteX18" fmla="*/ 281452 w 2079912"/>
                <a:gd name="connsiteY18" fmla="*/ 788445 h 2162014"/>
                <a:gd name="connsiteX19" fmla="*/ 299450 w 2079912"/>
                <a:gd name="connsiteY19" fmla="*/ 1392277 h 2162014"/>
                <a:gd name="connsiteX20" fmla="*/ 0 w 2079912"/>
                <a:gd name="connsiteY20" fmla="*/ 1081007 h 2162014"/>
                <a:gd name="connsiteX21" fmla="*/ 1039956 w 2079912"/>
                <a:gd name="connsiteY21" fmla="*/ 0 h 2162014"/>
                <a:gd name="connsiteX22" fmla="*/ 1361648 w 2079912"/>
                <a:gd name="connsiteY22" fmla="*/ 334391 h 2162014"/>
                <a:gd name="connsiteX23" fmla="*/ 723731 w 2079912"/>
                <a:gd name="connsiteY23" fmla="*/ 328708 h 2162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079912" h="2162014">
                  <a:moveTo>
                    <a:pt x="1504848" y="1260317"/>
                  </a:moveTo>
                  <a:lnTo>
                    <a:pt x="1513320" y="1544584"/>
                  </a:lnTo>
                  <a:lnTo>
                    <a:pt x="1233771" y="1542094"/>
                  </a:lnTo>
                  <a:close/>
                  <a:moveTo>
                    <a:pt x="1780465" y="769740"/>
                  </a:moveTo>
                  <a:lnTo>
                    <a:pt x="2079912" y="1081007"/>
                  </a:lnTo>
                  <a:lnTo>
                    <a:pt x="1798462" y="1373566"/>
                  </a:lnTo>
                  <a:close/>
                  <a:moveTo>
                    <a:pt x="718264" y="1827623"/>
                  </a:moveTo>
                  <a:lnTo>
                    <a:pt x="1356181" y="1833306"/>
                  </a:lnTo>
                  <a:lnTo>
                    <a:pt x="1039956" y="2162014"/>
                  </a:lnTo>
                  <a:close/>
                  <a:moveTo>
                    <a:pt x="1237122" y="623403"/>
                  </a:moveTo>
                  <a:lnTo>
                    <a:pt x="1485931" y="625620"/>
                  </a:lnTo>
                  <a:lnTo>
                    <a:pt x="1493818" y="890231"/>
                  </a:lnTo>
                  <a:close/>
                  <a:moveTo>
                    <a:pt x="586098" y="1271786"/>
                  </a:moveTo>
                  <a:lnTo>
                    <a:pt x="842790" y="1538611"/>
                  </a:lnTo>
                  <a:lnTo>
                    <a:pt x="593984" y="1536394"/>
                  </a:lnTo>
                  <a:close/>
                  <a:moveTo>
                    <a:pt x="566594" y="617430"/>
                  </a:moveTo>
                  <a:lnTo>
                    <a:pt x="846141" y="619920"/>
                  </a:lnTo>
                  <a:lnTo>
                    <a:pt x="575067" y="901694"/>
                  </a:lnTo>
                  <a:close/>
                  <a:moveTo>
                    <a:pt x="281452" y="788445"/>
                  </a:moveTo>
                  <a:lnTo>
                    <a:pt x="299450" y="1392277"/>
                  </a:lnTo>
                  <a:lnTo>
                    <a:pt x="0" y="1081007"/>
                  </a:lnTo>
                  <a:close/>
                  <a:moveTo>
                    <a:pt x="1039956" y="0"/>
                  </a:moveTo>
                  <a:lnTo>
                    <a:pt x="1361648" y="334391"/>
                  </a:lnTo>
                  <a:lnTo>
                    <a:pt x="723731" y="328708"/>
                  </a:lnTo>
                  <a:close/>
                </a:path>
              </a:pathLst>
            </a:custGeom>
            <a:gradFill flip="none" rotWithShape="1">
              <a:gsLst>
                <a:gs pos="100000">
                  <a:srgbClr val="FF0000"/>
                </a:gs>
                <a:gs pos="0">
                  <a:schemeClr val="accent4"/>
                </a:gs>
              </a:gsLst>
              <a:lin ang="13500000" scaled="1"/>
              <a:tileRect/>
            </a:gradFill>
            <a:ln>
              <a:noFill/>
            </a:ln>
            <a:effectLst/>
            <a:scene3d>
              <a:camera prst="orthographicFront">
                <a:rot lat="0" lon="0" rev="0"/>
              </a:camera>
              <a:lightRig rig="contrasting" dir="t"/>
            </a:scene3d>
            <a:sp3d prstMaterial="matte">
              <a:bevelT/>
              <a:bevelB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t-EE" dirty="0"/>
            </a:p>
          </p:txBody>
        </p:sp>
      </p:grpSp>
      <p:grpSp>
        <p:nvGrpSpPr>
          <p:cNvPr id="491" name="AppTaskmgr">
            <a:extLst>
              <a:ext uri="{FF2B5EF4-FFF2-40B4-BE49-F238E27FC236}">
                <a16:creationId xmlns:a16="http://schemas.microsoft.com/office/drawing/2014/main" id="{7A022D00-5DF4-FC71-F50A-1FCE0F7CD5A7}"/>
              </a:ext>
            </a:extLst>
          </p:cNvPr>
          <p:cNvGrpSpPr/>
          <p:nvPr/>
        </p:nvGrpSpPr>
        <p:grpSpPr>
          <a:xfrm>
            <a:off x="3889777" y="1451626"/>
            <a:ext cx="4412446" cy="3954748"/>
            <a:chOff x="3889777" y="1451626"/>
            <a:chExt cx="4412446" cy="3954748"/>
          </a:xfrm>
        </p:grpSpPr>
        <p:sp>
          <p:nvSpPr>
            <p:cNvPr id="492" name="WindowFrameAppTaskmgr_">
              <a:extLst>
                <a:ext uri="{FF2B5EF4-FFF2-40B4-BE49-F238E27FC236}">
                  <a16:creationId xmlns:a16="http://schemas.microsoft.com/office/drawing/2014/main" id="{65057595-C0EB-79C7-554D-0DB73AEE0277}"/>
                </a:ext>
              </a:extLst>
            </p:cNvPr>
            <p:cNvSpPr/>
            <p:nvPr/>
          </p:nvSpPr>
          <p:spPr>
            <a:xfrm>
              <a:off x="3889777" y="1458653"/>
              <a:ext cx="4406899" cy="3947721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75000"/>
                    <a:alpha val="70000"/>
                  </a:schemeClr>
                </a:gs>
                <a:gs pos="50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50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93" name="WindowAppTaskmgr_">
              <a:extLst>
                <a:ext uri="{FF2B5EF4-FFF2-40B4-BE49-F238E27FC236}">
                  <a16:creationId xmlns:a16="http://schemas.microsoft.com/office/drawing/2014/main" id="{DE944B6F-D8C1-7C4F-04BA-68BB784C01D0}"/>
                </a:ext>
              </a:extLst>
            </p:cNvPr>
            <p:cNvSpPr/>
            <p:nvPr/>
          </p:nvSpPr>
          <p:spPr>
            <a:xfrm>
              <a:off x="3976672" y="1750231"/>
              <a:ext cx="4191644" cy="3546101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vert="horz" lIns="144000" bIns="180000" rtlCol="0" anchor="b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 w="38100">
                    <a:noFill/>
                  </a:ln>
                  <a:effectLst/>
                  <a:uLnTx/>
                  <a:uFillTx/>
                  <a:latin typeface="Candara Light" panose="020E0502030303020204" pitchFamily="34" charset="0"/>
                </a:rPr>
                <a:t>Click on the </a:t>
              </a:r>
              <a:r>
                <a:rPr kumimoji="0" lang="et-EE" sz="1200" b="0" i="0" u="none" strike="noStrike" kern="0" cap="none" spc="0" normalizeH="0" baseline="0" noProof="0" dirty="0" err="1">
                  <a:ln w="38100">
                    <a:noFill/>
                  </a:ln>
                  <a:effectLst/>
                  <a:uLnTx/>
                  <a:uFillTx/>
                  <a:latin typeface="Candara Light" panose="020E0502030303020204" pitchFamily="34" charset="0"/>
                </a:rPr>
                <a:t>application</a:t>
              </a:r>
              <a:r>
                <a:rPr kumimoji="0" lang="et-EE" sz="1200" b="0" i="0" u="none" strike="noStrike" kern="0" cap="none" spc="0" normalizeH="0" baseline="0" noProof="0" dirty="0">
                  <a:ln w="38100">
                    <a:noFill/>
                  </a:ln>
                  <a:effectLst/>
                  <a:uLnTx/>
                  <a:uFillTx/>
                  <a:latin typeface="Candara Light" panose="020E0502030303020204" pitchFamily="34" charset="0"/>
                </a:rPr>
                <a:t> name to kill it</a:t>
              </a:r>
            </a:p>
          </p:txBody>
        </p:sp>
        <p:sp>
          <p:nvSpPr>
            <p:cNvPr id="494" name="WindowTitleAppTaskmgr_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0493894F-0464-3DF2-1CCF-E8DA00BA562A}"/>
                </a:ext>
              </a:extLst>
            </p:cNvPr>
            <p:cNvSpPr txBox="1"/>
            <p:nvPr/>
          </p:nvSpPr>
          <p:spPr>
            <a:xfrm>
              <a:off x="3976673" y="1459151"/>
              <a:ext cx="306342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solidFill>
                    <a:prstClr val="white"/>
                  </a:solidFill>
                  <a:latin typeface="Candara" panose="020E0502030303020204" pitchFamily="34" charset="0"/>
                </a:rPr>
                <a:t>Task list</a:t>
              </a:r>
            </a:p>
          </p:txBody>
        </p:sp>
        <p:sp>
          <p:nvSpPr>
            <p:cNvPr id="495" name="CloseAppTaskmgr_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404EFCD6-98A3-62CD-04E4-0D3B4678FC4E}"/>
                </a:ext>
              </a:extLst>
            </p:cNvPr>
            <p:cNvSpPr/>
            <p:nvPr/>
          </p:nvSpPr>
          <p:spPr>
            <a:xfrm>
              <a:off x="7613007" y="1453215"/>
              <a:ext cx="555309" cy="291578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496" name="HandleAppTaskmgr_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24925295-B6D8-66D6-2EAA-96ACE7762652}"/>
                </a:ext>
              </a:extLst>
            </p:cNvPr>
            <p:cNvSpPr/>
            <p:nvPr/>
          </p:nvSpPr>
          <p:spPr>
            <a:xfrm>
              <a:off x="8194855" y="5296332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97" name="MinimizeAppTaskmgr_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C7359FB4-C6AC-BB40-F3AA-63C73EC21B03}"/>
                </a:ext>
              </a:extLst>
            </p:cNvPr>
            <p:cNvSpPr/>
            <p:nvPr/>
          </p:nvSpPr>
          <p:spPr>
            <a:xfrm>
              <a:off x="7052475" y="1451626"/>
              <a:ext cx="555309" cy="291578"/>
            </a:xfrm>
            <a:prstGeom prst="rect">
              <a:avLst/>
            </a:prstGeom>
            <a:gradFill>
              <a:gsLst>
                <a:gs pos="88068">
                  <a:schemeClr val="accent1"/>
                </a:gs>
                <a:gs pos="0">
                  <a:schemeClr val="accent5">
                    <a:lumMod val="75000"/>
                  </a:schemeClr>
                </a:gs>
                <a:gs pos="24000">
                  <a:schemeClr val="accent5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t-EE" sz="1200" kern="0" dirty="0">
                  <a:solidFill>
                    <a:prstClr val="white"/>
                  </a:solidFill>
                  <a:latin typeface="Candara" panose="020E0502030303020204" pitchFamily="34" charset="0"/>
                </a:rPr>
                <a:t>_</a:t>
              </a: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98" name="Shape6AppTaskmgr_">
              <a:hlinkClick r:id="" action="ppaction://macro?name=TaskmgrRefresh"/>
              <a:extLst>
                <a:ext uri="{FF2B5EF4-FFF2-40B4-BE49-F238E27FC236}">
                  <a16:creationId xmlns:a16="http://schemas.microsoft.com/office/drawing/2014/main" id="{AD3910E5-D706-87A8-69A0-D7D5B5E5CCA0}"/>
                </a:ext>
              </a:extLst>
            </p:cNvPr>
            <p:cNvSpPr/>
            <p:nvPr/>
          </p:nvSpPr>
          <p:spPr>
            <a:xfrm>
              <a:off x="6842436" y="4896332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Refresh</a:t>
              </a:r>
            </a:p>
          </p:txBody>
        </p:sp>
        <p:sp>
          <p:nvSpPr>
            <p:cNvPr id="499" name="Proc1AppTaskmgr_">
              <a:extLst>
                <a:ext uri="{FF2B5EF4-FFF2-40B4-BE49-F238E27FC236}">
                  <a16:creationId xmlns:a16="http://schemas.microsoft.com/office/drawing/2014/main" id="{72079DA6-5238-3C3F-EFB5-1F3C4A3422EE}"/>
                </a:ext>
              </a:extLst>
            </p:cNvPr>
            <p:cNvSpPr/>
            <p:nvPr/>
          </p:nvSpPr>
          <p:spPr>
            <a:xfrm>
              <a:off x="3976672" y="1751390"/>
              <a:ext cx="4191644" cy="268960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vert="horz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2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500" name="Proc2AppTaskmgr_">
              <a:extLst>
                <a:ext uri="{FF2B5EF4-FFF2-40B4-BE49-F238E27FC236}">
                  <a16:creationId xmlns:a16="http://schemas.microsoft.com/office/drawing/2014/main" id="{6ECA830A-B7F0-FFB3-B66C-DF0F45BFB110}"/>
                </a:ext>
              </a:extLst>
            </p:cNvPr>
            <p:cNvSpPr/>
            <p:nvPr/>
          </p:nvSpPr>
          <p:spPr>
            <a:xfrm>
              <a:off x="3976672" y="2026816"/>
              <a:ext cx="4191644" cy="268960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vert="horz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2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501" name="Proc3AppTaskmgr_">
              <a:extLst>
                <a:ext uri="{FF2B5EF4-FFF2-40B4-BE49-F238E27FC236}">
                  <a16:creationId xmlns:a16="http://schemas.microsoft.com/office/drawing/2014/main" id="{673080AD-05C0-6EEB-3A2C-7AE5672CA516}"/>
                </a:ext>
              </a:extLst>
            </p:cNvPr>
            <p:cNvSpPr/>
            <p:nvPr/>
          </p:nvSpPr>
          <p:spPr>
            <a:xfrm>
              <a:off x="3976672" y="2295776"/>
              <a:ext cx="4191644" cy="268960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vert="horz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2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502" name="Proc4AppTaskmgr_">
              <a:extLst>
                <a:ext uri="{FF2B5EF4-FFF2-40B4-BE49-F238E27FC236}">
                  <a16:creationId xmlns:a16="http://schemas.microsoft.com/office/drawing/2014/main" id="{D3091E5C-BF3A-19A2-F9FA-BCC25DFC6411}"/>
                </a:ext>
              </a:extLst>
            </p:cNvPr>
            <p:cNvSpPr/>
            <p:nvPr/>
          </p:nvSpPr>
          <p:spPr>
            <a:xfrm>
              <a:off x="3976672" y="2571202"/>
              <a:ext cx="4191644" cy="268960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vert="horz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2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504" name="Proc5AppTaskmgr_">
              <a:extLst>
                <a:ext uri="{FF2B5EF4-FFF2-40B4-BE49-F238E27FC236}">
                  <a16:creationId xmlns:a16="http://schemas.microsoft.com/office/drawing/2014/main" id="{4D1AABD7-366B-4C3F-9071-D8A8F6CBD981}"/>
                </a:ext>
              </a:extLst>
            </p:cNvPr>
            <p:cNvSpPr/>
            <p:nvPr/>
          </p:nvSpPr>
          <p:spPr>
            <a:xfrm>
              <a:off x="3976672" y="2840162"/>
              <a:ext cx="4191644" cy="268960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vert="horz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2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505" name="Proc6AppTaskmgr_">
              <a:extLst>
                <a:ext uri="{FF2B5EF4-FFF2-40B4-BE49-F238E27FC236}">
                  <a16:creationId xmlns:a16="http://schemas.microsoft.com/office/drawing/2014/main" id="{A7CDA565-28BC-77C4-0DBA-E07F9C49E7B0}"/>
                </a:ext>
              </a:extLst>
            </p:cNvPr>
            <p:cNvSpPr/>
            <p:nvPr/>
          </p:nvSpPr>
          <p:spPr>
            <a:xfrm>
              <a:off x="3976672" y="3115588"/>
              <a:ext cx="4191644" cy="268960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vert="horz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2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506" name="Proc7AppTaskmgr_">
              <a:extLst>
                <a:ext uri="{FF2B5EF4-FFF2-40B4-BE49-F238E27FC236}">
                  <a16:creationId xmlns:a16="http://schemas.microsoft.com/office/drawing/2014/main" id="{D99B61C2-9D67-EE2E-2620-EE9D065C0F9C}"/>
                </a:ext>
              </a:extLst>
            </p:cNvPr>
            <p:cNvSpPr/>
            <p:nvPr/>
          </p:nvSpPr>
          <p:spPr>
            <a:xfrm>
              <a:off x="3976672" y="3384548"/>
              <a:ext cx="4191644" cy="268960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vert="horz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2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507" name="Proc8AppTaskmgr_">
              <a:extLst>
                <a:ext uri="{FF2B5EF4-FFF2-40B4-BE49-F238E27FC236}">
                  <a16:creationId xmlns:a16="http://schemas.microsoft.com/office/drawing/2014/main" id="{A638410F-2F33-AF74-39FA-7BE530AF0D2C}"/>
                </a:ext>
              </a:extLst>
            </p:cNvPr>
            <p:cNvSpPr/>
            <p:nvPr/>
          </p:nvSpPr>
          <p:spPr>
            <a:xfrm>
              <a:off x="3976672" y="3659974"/>
              <a:ext cx="4191644" cy="268960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vert="horz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2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508" name="Proc9AppTaskmgr_">
              <a:extLst>
                <a:ext uri="{FF2B5EF4-FFF2-40B4-BE49-F238E27FC236}">
                  <a16:creationId xmlns:a16="http://schemas.microsoft.com/office/drawing/2014/main" id="{6A8D36E2-4147-4B12-7D1E-1A408C495989}"/>
                </a:ext>
              </a:extLst>
            </p:cNvPr>
            <p:cNvSpPr/>
            <p:nvPr/>
          </p:nvSpPr>
          <p:spPr>
            <a:xfrm>
              <a:off x="3976672" y="3941492"/>
              <a:ext cx="4191644" cy="268960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vert="horz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2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509" name="Proc10AppTaskmgr_">
              <a:extLst>
                <a:ext uri="{FF2B5EF4-FFF2-40B4-BE49-F238E27FC236}">
                  <a16:creationId xmlns:a16="http://schemas.microsoft.com/office/drawing/2014/main" id="{BF0E3DCA-A954-2016-9841-C51A78F3E4D2}"/>
                </a:ext>
              </a:extLst>
            </p:cNvPr>
            <p:cNvSpPr/>
            <p:nvPr/>
          </p:nvSpPr>
          <p:spPr>
            <a:xfrm>
              <a:off x="3976672" y="4222040"/>
              <a:ext cx="4191644" cy="268960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vert="horz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2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</p:grpSp>
      <p:grpSp>
        <p:nvGrpSpPr>
          <p:cNvPr id="29681" name="AppInputBox">
            <a:extLst>
              <a:ext uri="{FF2B5EF4-FFF2-40B4-BE49-F238E27FC236}">
                <a16:creationId xmlns:a16="http://schemas.microsoft.com/office/drawing/2014/main" id="{F7F75695-7A08-40C6-F297-BF829365CCC0}"/>
              </a:ext>
            </a:extLst>
          </p:cNvPr>
          <p:cNvGrpSpPr/>
          <p:nvPr/>
        </p:nvGrpSpPr>
        <p:grpSpPr>
          <a:xfrm>
            <a:off x="3892550" y="2223845"/>
            <a:ext cx="4406899" cy="1820254"/>
            <a:chOff x="3892550" y="2223845"/>
            <a:chExt cx="4406899" cy="1820254"/>
          </a:xfrm>
        </p:grpSpPr>
        <p:sp>
          <p:nvSpPr>
            <p:cNvPr id="29682" name="WindowFrameAppInputBox_">
              <a:extLst>
                <a:ext uri="{FF2B5EF4-FFF2-40B4-BE49-F238E27FC236}">
                  <a16:creationId xmlns:a16="http://schemas.microsoft.com/office/drawing/2014/main" id="{0B079D61-2EFE-59A7-E954-77730C5E47D0}"/>
                </a:ext>
              </a:extLst>
            </p:cNvPr>
            <p:cNvSpPr/>
            <p:nvPr/>
          </p:nvSpPr>
          <p:spPr>
            <a:xfrm>
              <a:off x="3892550" y="2223845"/>
              <a:ext cx="4406899" cy="1820254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75000"/>
                    <a:alpha val="70000"/>
                  </a:schemeClr>
                </a:gs>
                <a:gs pos="51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50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29683" name="WindowAppInputBox_">
              <a:extLst>
                <a:ext uri="{FF2B5EF4-FFF2-40B4-BE49-F238E27FC236}">
                  <a16:creationId xmlns:a16="http://schemas.microsoft.com/office/drawing/2014/main" id="{8B70CCD3-47F7-EEF3-D5D5-CA80C2D050CE}"/>
                </a:ext>
              </a:extLst>
            </p:cNvPr>
            <p:cNvSpPr/>
            <p:nvPr/>
          </p:nvSpPr>
          <p:spPr>
            <a:xfrm>
              <a:off x="3979445" y="2515424"/>
              <a:ext cx="4191644" cy="1396700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lIns="46800" tIns="180000" rIns="46800" rtlCol="0" anchor="t" anchorCtr="0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 w="38100">
                    <a:noFill/>
                  </a:ln>
                  <a:effectLst/>
                  <a:uLnTx/>
                  <a:uFillTx/>
                  <a:latin typeface="Candara" panose="020E0502030303020204" pitchFamily="34" charset="0"/>
                </a:rPr>
                <a:t>Enter a new name for 'BootlogoSplash.3d'</a:t>
              </a:r>
              <a:endParaRPr kumimoji="0" lang="et-EE" sz="12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29684" name="WindowTitleAppInputBox_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82D11E69-50E0-1E06-A07A-F41881798604}"/>
                </a:ext>
              </a:extLst>
            </p:cNvPr>
            <p:cNvSpPr txBox="1"/>
            <p:nvPr/>
          </p:nvSpPr>
          <p:spPr>
            <a:xfrm>
              <a:off x="3979445" y="2224343"/>
              <a:ext cx="36174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>
                  <a:solidFill>
                    <a:prstClr val="white"/>
                  </a:solidFill>
                  <a:latin typeface="+mj-lt"/>
                </a:rPr>
                <a:t>Files</a:t>
              </a:r>
              <a:endParaRPr lang="et-EE" sz="1200" dirty="0">
                <a:solidFill>
                  <a:prstClr val="white"/>
                </a:solidFill>
                <a:latin typeface="+mj-lt"/>
              </a:endParaRPr>
            </a:p>
          </p:txBody>
        </p:sp>
        <p:sp>
          <p:nvSpPr>
            <p:cNvPr id="29685" name="CloseAppInputBox_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A9C15B23-4B53-1F58-79ED-53660C12150F}"/>
                </a:ext>
              </a:extLst>
            </p:cNvPr>
            <p:cNvSpPr/>
            <p:nvPr/>
          </p:nvSpPr>
          <p:spPr>
            <a:xfrm>
              <a:off x="7613399" y="2223845"/>
              <a:ext cx="555309" cy="292226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29686" name="Shape6AppInputBox_">
              <a:hlinkClick r:id="" action="ppaction://macro?name=ConfirmInput"/>
              <a:extLst>
                <a:ext uri="{FF2B5EF4-FFF2-40B4-BE49-F238E27FC236}">
                  <a16:creationId xmlns:a16="http://schemas.microsoft.com/office/drawing/2014/main" id="{1B88973C-073C-FFD0-753F-58C3D9B47238}"/>
                </a:ext>
              </a:extLst>
            </p:cNvPr>
            <p:cNvSpPr/>
            <p:nvPr/>
          </p:nvSpPr>
          <p:spPr>
            <a:xfrm>
              <a:off x="5576917" y="3480047"/>
              <a:ext cx="1038164" cy="320288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OK</a:t>
              </a:r>
            </a:p>
          </p:txBody>
        </p:sp>
        <p:sp>
          <p:nvSpPr>
            <p:cNvPr id="29687" name="AXTextBox1AppInputBox_">
              <a:extLst>
                <a:ext uri="{FF2B5EF4-FFF2-40B4-BE49-F238E27FC236}">
                  <a16:creationId xmlns:a16="http://schemas.microsoft.com/office/drawing/2014/main" id="{527807E0-45C9-4347-356D-98D629973E4F}"/>
                </a:ext>
              </a:extLst>
            </p:cNvPr>
            <p:cNvSpPr/>
            <p:nvPr/>
          </p:nvSpPr>
          <p:spPr>
            <a:xfrm>
              <a:off x="4133850" y="3000516"/>
              <a:ext cx="3886200" cy="3202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</p:grpSp>
      <p:grpSp>
        <p:nvGrpSpPr>
          <p:cNvPr id="32472" name="AppPresentator">
            <a:extLst>
              <a:ext uri="{FF2B5EF4-FFF2-40B4-BE49-F238E27FC236}">
                <a16:creationId xmlns:a16="http://schemas.microsoft.com/office/drawing/2014/main" id="{F04E4298-BF9E-4C35-6651-CFF6DFC81418}"/>
              </a:ext>
            </a:extLst>
          </p:cNvPr>
          <p:cNvGrpSpPr/>
          <p:nvPr/>
        </p:nvGrpSpPr>
        <p:grpSpPr>
          <a:xfrm>
            <a:off x="1594274" y="1012082"/>
            <a:ext cx="8401947" cy="4653612"/>
            <a:chOff x="1613325" y="1012082"/>
            <a:chExt cx="8401947" cy="4653612"/>
          </a:xfrm>
        </p:grpSpPr>
        <p:sp>
          <p:nvSpPr>
            <p:cNvPr id="32473" name="WindowFrameAppPresentator_">
              <a:extLst>
                <a:ext uri="{FF2B5EF4-FFF2-40B4-BE49-F238E27FC236}">
                  <a16:creationId xmlns:a16="http://schemas.microsoft.com/office/drawing/2014/main" id="{8843F39B-10EB-F42D-B06A-1A8612C6D6FB}"/>
                </a:ext>
              </a:extLst>
            </p:cNvPr>
            <p:cNvSpPr/>
            <p:nvPr/>
          </p:nvSpPr>
          <p:spPr>
            <a:xfrm>
              <a:off x="1613325" y="1015430"/>
              <a:ext cx="8401947" cy="4650264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75000"/>
                    <a:alpha val="70000"/>
                  </a:schemeClr>
                </a:gs>
                <a:gs pos="50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50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32474" name="WindowAppPresentator_">
              <a:extLst>
                <a:ext uri="{FF2B5EF4-FFF2-40B4-BE49-F238E27FC236}">
                  <a16:creationId xmlns:a16="http://schemas.microsoft.com/office/drawing/2014/main" id="{33E40B4A-DD98-0E40-3528-5A70DAF0E4E5}"/>
                </a:ext>
              </a:extLst>
            </p:cNvPr>
            <p:cNvSpPr/>
            <p:nvPr/>
          </p:nvSpPr>
          <p:spPr>
            <a:xfrm>
              <a:off x="1701869" y="1314740"/>
              <a:ext cx="8206035" cy="4231864"/>
            </a:xfrm>
            <a:prstGeom prst="rect">
              <a:avLst/>
            </a:prstGeom>
            <a:solidFill>
              <a:schemeClr val="accent3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00" b="0" i="0" u="none" strike="noStrike" kern="0" cap="none" spc="0" normalizeH="0" baseline="0" noProof="0" dirty="0">
                <a:ln w="38100">
                  <a:solidFill>
                    <a:srgbClr val="FFFFFF"/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32475" name="WindowTitleAppPresentator_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F115156A-F529-4076-FDF0-B141F89A0728}"/>
                </a:ext>
              </a:extLst>
            </p:cNvPr>
            <p:cNvSpPr txBox="1"/>
            <p:nvPr/>
          </p:nvSpPr>
          <p:spPr>
            <a:xfrm>
              <a:off x="1700220" y="1024893"/>
              <a:ext cx="709706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solidFill>
                    <a:prstClr val="white"/>
                  </a:solidFill>
                  <a:latin typeface="Candara" panose="020E0502030303020204" pitchFamily="34" charset="0"/>
                </a:rPr>
                <a:t>Presentator – Untitled presentation</a:t>
              </a:r>
            </a:p>
          </p:txBody>
        </p:sp>
        <p:sp>
          <p:nvSpPr>
            <p:cNvPr id="32476" name="CloseAppPresentator_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F626BCAA-6D0B-4134-F2F3-02DED3A3084E}"/>
                </a:ext>
              </a:extLst>
            </p:cNvPr>
            <p:cNvSpPr/>
            <p:nvPr/>
          </p:nvSpPr>
          <p:spPr>
            <a:xfrm>
              <a:off x="9352595" y="1012082"/>
              <a:ext cx="555309" cy="291578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32477" name="HandleAppPresentator_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1D39E51E-C08F-212B-8D2A-7D80D29A6698}"/>
                </a:ext>
              </a:extLst>
            </p:cNvPr>
            <p:cNvSpPr/>
            <p:nvPr/>
          </p:nvSpPr>
          <p:spPr>
            <a:xfrm>
              <a:off x="9907904" y="5527750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32478" name="MinimizeAppPresentator_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CA5C4FE5-26EB-3521-4317-BAD066B69D39}"/>
                </a:ext>
              </a:extLst>
            </p:cNvPr>
            <p:cNvSpPr/>
            <p:nvPr/>
          </p:nvSpPr>
          <p:spPr>
            <a:xfrm>
              <a:off x="8797285" y="1012082"/>
              <a:ext cx="555309" cy="291578"/>
            </a:xfrm>
            <a:prstGeom prst="rect">
              <a:avLst/>
            </a:prstGeom>
            <a:gradFill>
              <a:gsLst>
                <a:gs pos="88068">
                  <a:schemeClr val="accent1"/>
                </a:gs>
                <a:gs pos="0">
                  <a:schemeClr val="accent5">
                    <a:lumMod val="75000"/>
                  </a:schemeClr>
                </a:gs>
                <a:gs pos="24000">
                  <a:schemeClr val="accent5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t-EE" sz="1200" kern="0" dirty="0">
                  <a:solidFill>
                    <a:prstClr val="white"/>
                  </a:solidFill>
                  <a:latin typeface="Candara" panose="020E0502030303020204" pitchFamily="34" charset="0"/>
                </a:rPr>
                <a:t>_</a:t>
              </a: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32479" name="Shape13AppPresentator_">
              <a:extLst>
                <a:ext uri="{FF2B5EF4-FFF2-40B4-BE49-F238E27FC236}">
                  <a16:creationId xmlns:a16="http://schemas.microsoft.com/office/drawing/2014/main" id="{EC3741F4-649E-B4CE-4ACE-F152D209A63B}"/>
                </a:ext>
              </a:extLst>
            </p:cNvPr>
            <p:cNvSpPr/>
            <p:nvPr/>
          </p:nvSpPr>
          <p:spPr>
            <a:xfrm>
              <a:off x="1700221" y="1314740"/>
              <a:ext cx="8207683" cy="994785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480" name="66*20*SW*Shape7AppPresentator_">
              <a:hlinkClick r:id="" action="ppaction://macro?name=ClearPresentationFile"/>
              <a:extLst>
                <a:ext uri="{FF2B5EF4-FFF2-40B4-BE49-F238E27FC236}">
                  <a16:creationId xmlns:a16="http://schemas.microsoft.com/office/drawing/2014/main" id="{0AF73F8A-612F-62E9-8A8F-C634C5139A47}"/>
                </a:ext>
              </a:extLst>
            </p:cNvPr>
            <p:cNvSpPr/>
            <p:nvPr/>
          </p:nvSpPr>
          <p:spPr>
            <a:xfrm>
              <a:off x="1862205" y="1473548"/>
              <a:ext cx="840482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New</a:t>
              </a:r>
            </a:p>
          </p:txBody>
        </p:sp>
        <p:sp>
          <p:nvSpPr>
            <p:cNvPr id="32481" name="66*20*NW*Shape10AppPresentator_">
              <a:hlinkClick r:id="" action="ppaction://macro?name=PresLaunchLoadMan"/>
              <a:extLst>
                <a:ext uri="{FF2B5EF4-FFF2-40B4-BE49-F238E27FC236}">
                  <a16:creationId xmlns:a16="http://schemas.microsoft.com/office/drawing/2014/main" id="{710FDE06-1515-A275-3E3A-58B7BE9100F0}"/>
                </a:ext>
              </a:extLst>
            </p:cNvPr>
            <p:cNvSpPr/>
            <p:nvPr/>
          </p:nvSpPr>
          <p:spPr>
            <a:xfrm>
              <a:off x="2850805" y="1474855"/>
              <a:ext cx="840482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Open</a:t>
              </a:r>
            </a:p>
          </p:txBody>
        </p:sp>
        <p:sp>
          <p:nvSpPr>
            <p:cNvPr id="32482" name="66*20*NW*Shape11AppPresentator_">
              <a:hlinkClick r:id="" action="ppaction://macro?name=PresLaunchSaveMan"/>
              <a:extLst>
                <a:ext uri="{FF2B5EF4-FFF2-40B4-BE49-F238E27FC236}">
                  <a16:creationId xmlns:a16="http://schemas.microsoft.com/office/drawing/2014/main" id="{584ED2FA-600E-B831-4C4F-F214D74A1EAE}"/>
                </a:ext>
              </a:extLst>
            </p:cNvPr>
            <p:cNvSpPr/>
            <p:nvPr/>
          </p:nvSpPr>
          <p:spPr>
            <a:xfrm>
              <a:off x="3855201" y="1474365"/>
              <a:ext cx="840482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Save</a:t>
              </a:r>
            </a:p>
          </p:txBody>
        </p:sp>
        <p:sp>
          <p:nvSpPr>
            <p:cNvPr id="32483" name="Shape15AppPresentator_">
              <a:extLst>
                <a:ext uri="{FF2B5EF4-FFF2-40B4-BE49-F238E27FC236}">
                  <a16:creationId xmlns:a16="http://schemas.microsoft.com/office/drawing/2014/main" id="{98283471-DB48-7604-BFD6-E0BE0DFE7B1A}"/>
                </a:ext>
              </a:extLst>
            </p:cNvPr>
            <p:cNvSpPr/>
            <p:nvPr/>
          </p:nvSpPr>
          <p:spPr>
            <a:xfrm>
              <a:off x="1701313" y="5234843"/>
              <a:ext cx="8206590" cy="31757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t-EE" sz="1400" dirty="0">
                  <a:solidFill>
                    <a:schemeClr val="tx1"/>
                  </a:solidFill>
                  <a:latin typeface="Candara" panose="020E0502030303020204" pitchFamily="34" charset="0"/>
                </a:rPr>
                <a:t>Slide 1</a:t>
              </a:r>
            </a:p>
          </p:txBody>
        </p:sp>
        <p:sp>
          <p:nvSpPr>
            <p:cNvPr id="32484" name="SlideAppPresentator_">
              <a:hlinkClick r:id="" action="ppaction://macro?name=ClearShape"/>
              <a:extLst>
                <a:ext uri="{FF2B5EF4-FFF2-40B4-BE49-F238E27FC236}">
                  <a16:creationId xmlns:a16="http://schemas.microsoft.com/office/drawing/2014/main" id="{3F6A7C71-AF24-C205-140C-C29B458ECA6F}"/>
                </a:ext>
              </a:extLst>
            </p:cNvPr>
            <p:cNvSpPr/>
            <p:nvPr/>
          </p:nvSpPr>
          <p:spPr>
            <a:xfrm>
              <a:off x="2194735" y="2468333"/>
              <a:ext cx="4471755" cy="25153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dist="152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 dirty="0"/>
            </a:p>
          </p:txBody>
        </p:sp>
        <p:sp>
          <p:nvSpPr>
            <p:cNvPr id="32485" name="RightAppPresentator_">
              <a:hlinkClick r:id="" action="ppaction://macro?name=ShpMoveRight"/>
              <a:extLst>
                <a:ext uri="{FF2B5EF4-FFF2-40B4-BE49-F238E27FC236}">
                  <a16:creationId xmlns:a16="http://schemas.microsoft.com/office/drawing/2014/main" id="{99BDDED0-038E-EE85-13F6-6D061CB6DCF2}"/>
                </a:ext>
              </a:extLst>
            </p:cNvPr>
            <p:cNvSpPr/>
            <p:nvPr/>
          </p:nvSpPr>
          <p:spPr>
            <a:xfrm>
              <a:off x="2331872" y="1829968"/>
              <a:ext cx="417369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--&gt;</a:t>
              </a:r>
            </a:p>
          </p:txBody>
        </p:sp>
        <p:sp>
          <p:nvSpPr>
            <p:cNvPr id="32486" name="LeftAppPresentator_">
              <a:hlinkClick r:id="" action="ppaction://macro?name=ShpMoveLeft"/>
              <a:extLst>
                <a:ext uri="{FF2B5EF4-FFF2-40B4-BE49-F238E27FC236}">
                  <a16:creationId xmlns:a16="http://schemas.microsoft.com/office/drawing/2014/main" id="{281D33AB-33C0-4A4C-EF3E-85DA842A37AB}"/>
                </a:ext>
              </a:extLst>
            </p:cNvPr>
            <p:cNvSpPr/>
            <p:nvPr/>
          </p:nvSpPr>
          <p:spPr>
            <a:xfrm>
              <a:off x="1862205" y="1829968"/>
              <a:ext cx="417369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&lt;--</a:t>
              </a:r>
            </a:p>
          </p:txBody>
        </p:sp>
        <p:sp>
          <p:nvSpPr>
            <p:cNvPr id="32487" name="UpAppPresentator_">
              <a:hlinkClick r:id="" action="ppaction://macro?name=ShpMoveUp"/>
              <a:extLst>
                <a:ext uri="{FF2B5EF4-FFF2-40B4-BE49-F238E27FC236}">
                  <a16:creationId xmlns:a16="http://schemas.microsoft.com/office/drawing/2014/main" id="{870F36CB-C9EC-D565-2709-90AE380AA6E7}"/>
                </a:ext>
              </a:extLst>
            </p:cNvPr>
            <p:cNvSpPr/>
            <p:nvPr/>
          </p:nvSpPr>
          <p:spPr>
            <a:xfrm>
              <a:off x="2801539" y="1830325"/>
              <a:ext cx="417369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500" b="1" dirty="0">
                  <a:latin typeface="Candara" panose="020E0502030303020204" pitchFamily="34" charset="0"/>
                </a:rPr>
                <a:t>/\</a:t>
              </a:r>
            </a:p>
            <a:p>
              <a:pPr algn="ctr"/>
              <a:r>
                <a:rPr lang="et-EE" sz="500" b="1" dirty="0">
                  <a:latin typeface="Candara" panose="020E0502030303020204" pitchFamily="34" charset="0"/>
                </a:rPr>
                <a:t>|</a:t>
              </a:r>
            </a:p>
          </p:txBody>
        </p:sp>
        <p:sp>
          <p:nvSpPr>
            <p:cNvPr id="32488" name="DownAppPresentator_">
              <a:hlinkClick r:id="" action="ppaction://macro?name=ShpMoveDown"/>
              <a:extLst>
                <a:ext uri="{FF2B5EF4-FFF2-40B4-BE49-F238E27FC236}">
                  <a16:creationId xmlns:a16="http://schemas.microsoft.com/office/drawing/2014/main" id="{E260F6A2-CA75-A301-3AEE-6FC94519FD59}"/>
                </a:ext>
              </a:extLst>
            </p:cNvPr>
            <p:cNvSpPr/>
            <p:nvPr/>
          </p:nvSpPr>
          <p:spPr>
            <a:xfrm>
              <a:off x="3271206" y="1830321"/>
              <a:ext cx="417369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500" b="1" dirty="0">
                  <a:latin typeface="Candara" panose="020E0502030303020204" pitchFamily="34" charset="0"/>
                </a:rPr>
                <a:t>|</a:t>
              </a:r>
            </a:p>
            <a:p>
              <a:pPr algn="ctr"/>
              <a:r>
                <a:rPr lang="et-EE" sz="500" b="1" dirty="0">
                  <a:latin typeface="Candara" panose="020E0502030303020204" pitchFamily="34" charset="0"/>
                </a:rPr>
                <a:t>\/</a:t>
              </a:r>
            </a:p>
          </p:txBody>
        </p:sp>
        <p:sp>
          <p:nvSpPr>
            <p:cNvPr id="32489" name="NextAppPresentator_">
              <a:hlinkClick r:id="" action="ppaction://macro?name=NextSlide"/>
              <a:extLst>
                <a:ext uri="{FF2B5EF4-FFF2-40B4-BE49-F238E27FC236}">
                  <a16:creationId xmlns:a16="http://schemas.microsoft.com/office/drawing/2014/main" id="{1B354218-9222-22F5-7466-A4BD72EA6E31}"/>
                </a:ext>
              </a:extLst>
            </p:cNvPr>
            <p:cNvSpPr/>
            <p:nvPr/>
          </p:nvSpPr>
          <p:spPr>
            <a:xfrm>
              <a:off x="9416753" y="5261723"/>
              <a:ext cx="417369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--&gt;</a:t>
              </a:r>
            </a:p>
          </p:txBody>
        </p:sp>
        <p:sp>
          <p:nvSpPr>
            <p:cNvPr id="32490" name="PreviousAppPresentator_">
              <a:hlinkClick r:id="" action="ppaction://macro?name=PrevSlide"/>
              <a:extLst>
                <a:ext uri="{FF2B5EF4-FFF2-40B4-BE49-F238E27FC236}">
                  <a16:creationId xmlns:a16="http://schemas.microsoft.com/office/drawing/2014/main" id="{0F1C8401-0023-B7DB-5FA0-BEE237BF8C04}"/>
                </a:ext>
              </a:extLst>
            </p:cNvPr>
            <p:cNvSpPr/>
            <p:nvPr/>
          </p:nvSpPr>
          <p:spPr>
            <a:xfrm>
              <a:off x="8947086" y="5261723"/>
              <a:ext cx="417369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&lt;--</a:t>
              </a:r>
            </a:p>
          </p:txBody>
        </p:sp>
        <p:sp>
          <p:nvSpPr>
            <p:cNvPr id="32491" name="66*20*NW*ShowButtonAppPresentator_">
              <a:hlinkClick r:id="" action="ppaction://macro?name=StartShow"/>
              <a:extLst>
                <a:ext uri="{FF2B5EF4-FFF2-40B4-BE49-F238E27FC236}">
                  <a16:creationId xmlns:a16="http://schemas.microsoft.com/office/drawing/2014/main" id="{083925C5-1F3C-ADC6-F5B9-BC53E35CD795}"/>
                </a:ext>
              </a:extLst>
            </p:cNvPr>
            <p:cNvSpPr/>
            <p:nvPr/>
          </p:nvSpPr>
          <p:spPr>
            <a:xfrm>
              <a:off x="4840223" y="1473548"/>
              <a:ext cx="840482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Show</a:t>
              </a:r>
            </a:p>
          </p:txBody>
        </p:sp>
        <p:sp>
          <p:nvSpPr>
            <p:cNvPr id="32492" name="DeleteAppPresentator_">
              <a:hlinkClick r:id="" action="ppaction://macro?name=ShpDelFromSld"/>
              <a:extLst>
                <a:ext uri="{FF2B5EF4-FFF2-40B4-BE49-F238E27FC236}">
                  <a16:creationId xmlns:a16="http://schemas.microsoft.com/office/drawing/2014/main" id="{60452967-307A-AB2D-3071-BB25450F1213}"/>
                </a:ext>
              </a:extLst>
            </p:cNvPr>
            <p:cNvSpPr/>
            <p:nvPr/>
          </p:nvSpPr>
          <p:spPr>
            <a:xfrm>
              <a:off x="3775471" y="1829968"/>
              <a:ext cx="417369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32493" name="DeleteSlideAppPresentator_">
              <a:hlinkClick r:id="" action="ppaction://macro?name=DelSlide"/>
              <a:extLst>
                <a:ext uri="{FF2B5EF4-FFF2-40B4-BE49-F238E27FC236}">
                  <a16:creationId xmlns:a16="http://schemas.microsoft.com/office/drawing/2014/main" id="{9D63DEAF-B5D6-5047-BE24-DB408524DD6E}"/>
                </a:ext>
              </a:extLst>
            </p:cNvPr>
            <p:cNvSpPr/>
            <p:nvPr/>
          </p:nvSpPr>
          <p:spPr>
            <a:xfrm>
              <a:off x="8455935" y="5261723"/>
              <a:ext cx="417369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32495" name="SidebarAppPresentator_">
              <a:extLst>
                <a:ext uri="{FF2B5EF4-FFF2-40B4-BE49-F238E27FC236}">
                  <a16:creationId xmlns:a16="http://schemas.microsoft.com/office/drawing/2014/main" id="{41B03456-C305-85A0-74B1-CF06ECD781A9}"/>
                </a:ext>
              </a:extLst>
            </p:cNvPr>
            <p:cNvSpPr/>
            <p:nvPr/>
          </p:nvSpPr>
          <p:spPr>
            <a:xfrm>
              <a:off x="7220315" y="2309525"/>
              <a:ext cx="2687589" cy="2924796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et-EE" sz="1200" dirty="0">
                  <a:solidFill>
                    <a:schemeClr val="tx1"/>
                  </a:solidFill>
                  <a:latin typeface="Candara" panose="020E0502030303020204" pitchFamily="34" charset="0"/>
                </a:rPr>
                <a:t>Shapes</a:t>
              </a:r>
            </a:p>
            <a:p>
              <a:endParaRPr lang="et-EE" sz="12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  <a:p>
              <a:endParaRPr lang="et-EE" sz="12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  <a:p>
              <a:endParaRPr lang="et-EE" sz="12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  <a:p>
              <a:endParaRPr lang="et-EE" sz="12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  <a:p>
              <a:endParaRPr lang="et-EE" sz="12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  <a:p>
              <a:endParaRPr lang="et-EE" sz="12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  <a:p>
              <a:endParaRPr lang="et-EE" sz="12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  <a:p>
              <a:endParaRPr lang="et-EE" sz="12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  <a:p>
              <a:endParaRPr lang="et-EE" sz="12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  <a:p>
              <a:endParaRPr lang="et-EE" sz="12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  <a:p>
              <a:endParaRPr lang="et-EE" sz="12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  <a:p>
              <a:endParaRPr lang="et-EE" sz="12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  <a:p>
              <a:endParaRPr lang="et-EE" sz="12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  <a:p>
              <a:endParaRPr lang="et-EE" sz="12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32496" name="ColorAppPresentator_">
              <a:hlinkClick r:id="" action="ppaction://macro?name=PresChangecolor"/>
              <a:extLst>
                <a:ext uri="{FF2B5EF4-FFF2-40B4-BE49-F238E27FC236}">
                  <a16:creationId xmlns:a16="http://schemas.microsoft.com/office/drawing/2014/main" id="{870505BD-9CE6-7DBE-F2FC-F5CA5BEE0F44}"/>
                </a:ext>
              </a:extLst>
            </p:cNvPr>
            <p:cNvSpPr/>
            <p:nvPr/>
          </p:nvSpPr>
          <p:spPr>
            <a:xfrm>
              <a:off x="5450676" y="1829968"/>
              <a:ext cx="253529" cy="25352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497" name="ModeSelectAppPresentator_">
              <a:hlinkClick r:id="" action="ppaction://macro?name=ToggleMode"/>
              <a:extLst>
                <a:ext uri="{FF2B5EF4-FFF2-40B4-BE49-F238E27FC236}">
                  <a16:creationId xmlns:a16="http://schemas.microsoft.com/office/drawing/2014/main" id="{1F322D5F-9652-CEC6-F560-D32A7BAD0355}"/>
                </a:ext>
              </a:extLst>
            </p:cNvPr>
            <p:cNvSpPr/>
            <p:nvPr/>
          </p:nvSpPr>
          <p:spPr>
            <a:xfrm>
              <a:off x="4275442" y="1829968"/>
              <a:ext cx="1069132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100" dirty="0">
                  <a:latin typeface="Candara" panose="020E0502030303020204" pitchFamily="34" charset="0"/>
                </a:rPr>
                <a:t>Mode: Move</a:t>
              </a:r>
            </a:p>
          </p:txBody>
        </p:sp>
        <p:sp>
          <p:nvSpPr>
            <p:cNvPr id="32498" name="RectangleAppPresentator_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AE06DBF0-420C-633B-9CD3-AAE7C496B05F}"/>
                </a:ext>
              </a:extLst>
            </p:cNvPr>
            <p:cNvSpPr/>
            <p:nvPr/>
          </p:nvSpPr>
          <p:spPr>
            <a:xfrm>
              <a:off x="7396095" y="2688578"/>
              <a:ext cx="408208" cy="40820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499" name="OvalAppPresentator_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0BA1D7D5-7F19-59E0-CACB-F2EE9BFA818B}"/>
                </a:ext>
              </a:extLst>
            </p:cNvPr>
            <p:cNvSpPr/>
            <p:nvPr/>
          </p:nvSpPr>
          <p:spPr>
            <a:xfrm>
              <a:off x="7895765" y="2688578"/>
              <a:ext cx="408208" cy="408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500" name="ICantSpellItTriangleAppPresentator_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C6F19847-7D07-42B8-6B54-CD8C17F7A2DB}"/>
                </a:ext>
              </a:extLst>
            </p:cNvPr>
            <p:cNvSpPr/>
            <p:nvPr/>
          </p:nvSpPr>
          <p:spPr>
            <a:xfrm>
              <a:off x="8393850" y="2681678"/>
              <a:ext cx="408208" cy="408208"/>
            </a:xfrm>
            <a:prstGeom prst="rt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501" name="RoundRectAppPresentator_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48C0BE0C-9041-8ADA-C43C-22AFCD75D423}"/>
                </a:ext>
              </a:extLst>
            </p:cNvPr>
            <p:cNvSpPr/>
            <p:nvPr/>
          </p:nvSpPr>
          <p:spPr>
            <a:xfrm>
              <a:off x="8891935" y="2688421"/>
              <a:ext cx="408208" cy="408208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502" name="CutOppositesAppPresentator_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5954D8C8-113B-7BFC-C62B-3F980F8A0C3C}"/>
                </a:ext>
              </a:extLst>
            </p:cNvPr>
            <p:cNvSpPr/>
            <p:nvPr/>
          </p:nvSpPr>
          <p:spPr>
            <a:xfrm>
              <a:off x="9391605" y="2688421"/>
              <a:ext cx="408208" cy="408208"/>
            </a:xfrm>
            <a:prstGeom prst="snip2Diag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503" name="TeardropAppPresentator_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C8CCCF82-2F26-8433-0A6B-12E5CC1D923D}"/>
                </a:ext>
              </a:extLst>
            </p:cNvPr>
            <p:cNvSpPr/>
            <p:nvPr/>
          </p:nvSpPr>
          <p:spPr>
            <a:xfrm>
              <a:off x="7396095" y="3205321"/>
              <a:ext cx="408208" cy="408208"/>
            </a:xfrm>
            <a:prstGeom prst="teardrop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504" name="S7AppPresentator_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1EB58C09-A689-23FC-F26D-7EFF5309EB9B}"/>
                </a:ext>
              </a:extLst>
            </p:cNvPr>
            <p:cNvSpPr/>
            <p:nvPr/>
          </p:nvSpPr>
          <p:spPr>
            <a:xfrm>
              <a:off x="7895765" y="3206526"/>
              <a:ext cx="408208" cy="408208"/>
            </a:xfrm>
            <a:prstGeom prst="parallelogram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505" name="S8AppPresentator_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889118D6-70B7-A4F3-35C8-026DF2D4D588}"/>
                </a:ext>
              </a:extLst>
            </p:cNvPr>
            <p:cNvSpPr/>
            <p:nvPr/>
          </p:nvSpPr>
          <p:spPr>
            <a:xfrm>
              <a:off x="8393850" y="3203973"/>
              <a:ext cx="408208" cy="408208"/>
            </a:xfrm>
            <a:prstGeom prst="trapezoid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506" name="BestagonAppPresentator_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776A783D-3918-BE23-DE89-E2FC954281E0}"/>
                </a:ext>
              </a:extLst>
            </p:cNvPr>
            <p:cNvSpPr/>
            <p:nvPr/>
          </p:nvSpPr>
          <p:spPr>
            <a:xfrm>
              <a:off x="8891935" y="3203973"/>
              <a:ext cx="408208" cy="408208"/>
            </a:xfrm>
            <a:prstGeom prst="hexagon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507" name="ArrowAppPresentator_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3AFA8801-20B2-0120-4B5B-6F11F0641DD7}"/>
                </a:ext>
              </a:extLst>
            </p:cNvPr>
            <p:cNvSpPr/>
            <p:nvPr/>
          </p:nvSpPr>
          <p:spPr>
            <a:xfrm>
              <a:off x="9392006" y="3203973"/>
              <a:ext cx="408208" cy="408208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508" name="DoubleArrowAppPresentator_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B9949A49-A56B-50C4-D0EA-0B14F32B07A8}"/>
                </a:ext>
              </a:extLst>
            </p:cNvPr>
            <p:cNvSpPr/>
            <p:nvPr/>
          </p:nvSpPr>
          <p:spPr>
            <a:xfrm>
              <a:off x="7392857" y="3740173"/>
              <a:ext cx="408208" cy="408208"/>
            </a:xfrm>
            <a:prstGeom prst="left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509" name="CurvedArrowAppPresentator_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614A9DB7-6379-A144-D46D-FFA1E930907B}"/>
                </a:ext>
              </a:extLst>
            </p:cNvPr>
            <p:cNvSpPr/>
            <p:nvPr/>
          </p:nvSpPr>
          <p:spPr>
            <a:xfrm>
              <a:off x="7874296" y="3734364"/>
              <a:ext cx="408208" cy="408208"/>
            </a:xfrm>
            <a:prstGeom prst="curved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510" name="BubbleRoundRectAppPresentator_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3F5FB74D-0694-68F3-9BB7-DFBE9BF54EBC}"/>
                </a:ext>
              </a:extLst>
            </p:cNvPr>
            <p:cNvSpPr/>
            <p:nvPr/>
          </p:nvSpPr>
          <p:spPr>
            <a:xfrm>
              <a:off x="8393850" y="3734364"/>
              <a:ext cx="408208" cy="408208"/>
            </a:xfrm>
            <a:prstGeom prst="wedgeRoundRectCallou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511" name="OvalBubbleAppPresentator_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68423644-7237-DBD4-7761-7F79D0FCB220}"/>
                </a:ext>
              </a:extLst>
            </p:cNvPr>
            <p:cNvSpPr/>
            <p:nvPr/>
          </p:nvSpPr>
          <p:spPr>
            <a:xfrm>
              <a:off x="8904260" y="3734364"/>
              <a:ext cx="408208" cy="408208"/>
            </a:xfrm>
            <a:prstGeom prst="wedgeEllipseCallou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512" name="ThoughtBubbleAppPresentator_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E8305642-F63B-A4B0-13F1-B55208C82F0A}"/>
                </a:ext>
              </a:extLst>
            </p:cNvPr>
            <p:cNvSpPr/>
            <p:nvPr/>
          </p:nvSpPr>
          <p:spPr>
            <a:xfrm>
              <a:off x="9391605" y="3734364"/>
              <a:ext cx="408208" cy="408208"/>
            </a:xfrm>
            <a:prstGeom prst="cloudCallou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513" name="SunAppPresentator_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3B5AA2CC-FCDD-94E8-1FC5-95D471F37DB7}"/>
                </a:ext>
              </a:extLst>
            </p:cNvPr>
            <p:cNvSpPr/>
            <p:nvPr/>
          </p:nvSpPr>
          <p:spPr>
            <a:xfrm>
              <a:off x="7392857" y="4275025"/>
              <a:ext cx="408208" cy="408208"/>
            </a:xfrm>
            <a:prstGeom prst="sun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514" name="MoonAppPresentator_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9FD7A16E-E4E6-4284-17C5-1C1AF07F562B}"/>
                </a:ext>
              </a:extLst>
            </p:cNvPr>
            <p:cNvSpPr/>
            <p:nvPr/>
          </p:nvSpPr>
          <p:spPr>
            <a:xfrm>
              <a:off x="7940715" y="4275025"/>
              <a:ext cx="275370" cy="408208"/>
            </a:xfrm>
            <a:prstGeom prst="moon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515" name="StarAppPresentator_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8077BE46-0F22-8D05-2771-919A02AD0358}"/>
                </a:ext>
              </a:extLst>
            </p:cNvPr>
            <p:cNvSpPr/>
            <p:nvPr/>
          </p:nvSpPr>
          <p:spPr>
            <a:xfrm>
              <a:off x="8393850" y="4275025"/>
              <a:ext cx="408208" cy="408208"/>
            </a:xfrm>
            <a:prstGeom prst="star5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516" name="CubeAppPresentator_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25B53124-6128-3D39-4F6C-70EB9A06E05A}"/>
                </a:ext>
              </a:extLst>
            </p:cNvPr>
            <p:cNvSpPr/>
            <p:nvPr/>
          </p:nvSpPr>
          <p:spPr>
            <a:xfrm>
              <a:off x="8888423" y="4275025"/>
              <a:ext cx="408208" cy="408208"/>
            </a:xfrm>
            <a:prstGeom prst="cub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517" name="ScrollAppPresentator_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20BD8FF1-586D-D19C-EC33-ACF295EF3ACB}"/>
                </a:ext>
              </a:extLst>
            </p:cNvPr>
            <p:cNvSpPr/>
            <p:nvPr/>
          </p:nvSpPr>
          <p:spPr>
            <a:xfrm>
              <a:off x="9382996" y="4275025"/>
              <a:ext cx="408208" cy="408208"/>
            </a:xfrm>
            <a:prstGeom prst="verticalScroll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518" name="Color2AppPresentator_">
              <a:hlinkClick r:id="" action="ppaction://macro?name=PresChangecolor"/>
              <a:extLst>
                <a:ext uri="{FF2B5EF4-FFF2-40B4-BE49-F238E27FC236}">
                  <a16:creationId xmlns:a16="http://schemas.microsoft.com/office/drawing/2014/main" id="{3BCC6E95-416E-32AA-00EA-27C7C674CA27}"/>
                </a:ext>
              </a:extLst>
            </p:cNvPr>
            <p:cNvSpPr/>
            <p:nvPr/>
          </p:nvSpPr>
          <p:spPr>
            <a:xfrm>
              <a:off x="5774164" y="1831056"/>
              <a:ext cx="253529" cy="2535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519" name="ShapeSelAppPresentator_">
              <a:extLst>
                <a:ext uri="{FF2B5EF4-FFF2-40B4-BE49-F238E27FC236}">
                  <a16:creationId xmlns:a16="http://schemas.microsoft.com/office/drawing/2014/main" id="{85F47077-6FAD-B210-9B85-B1EB692E11B5}"/>
                </a:ext>
              </a:extLst>
            </p:cNvPr>
            <p:cNvSpPr txBox="1"/>
            <p:nvPr/>
          </p:nvSpPr>
          <p:spPr>
            <a:xfrm>
              <a:off x="2569836" y="5259062"/>
              <a:ext cx="580529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t-EE" sz="1100" dirty="0">
                  <a:latin typeface="Consolas" panose="020B0609020204030204" pitchFamily="49" charset="0"/>
                </a:rPr>
                <a:t>void</a:t>
              </a:r>
            </a:p>
          </p:txBody>
        </p:sp>
        <p:sp>
          <p:nvSpPr>
            <p:cNvPr id="32520" name="TextEditAppPresentator_">
              <a:hlinkClick r:id="" action="ppaction://macro?name=PresLaunchTextEdit"/>
              <a:extLst>
                <a:ext uri="{FF2B5EF4-FFF2-40B4-BE49-F238E27FC236}">
                  <a16:creationId xmlns:a16="http://schemas.microsoft.com/office/drawing/2014/main" id="{684BF550-ECD9-B009-1C90-4AAD6CBA3B7C}"/>
                </a:ext>
              </a:extLst>
            </p:cNvPr>
            <p:cNvSpPr/>
            <p:nvPr/>
          </p:nvSpPr>
          <p:spPr>
            <a:xfrm>
              <a:off x="8418417" y="1829387"/>
              <a:ext cx="1320077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Add/Modify </a:t>
              </a:r>
              <a:r>
                <a:rPr lang="et-EE" sz="1200" dirty="0" err="1">
                  <a:latin typeface="Candara" panose="020E0502030303020204" pitchFamily="34" charset="0"/>
                </a:rPr>
                <a:t>text</a:t>
              </a:r>
              <a:endParaRPr lang="et-EE" sz="1200" dirty="0">
                <a:latin typeface="Candara" panose="020E0502030303020204" pitchFamily="34" charset="0"/>
              </a:endParaRPr>
            </a:p>
          </p:txBody>
        </p:sp>
        <p:sp>
          <p:nvSpPr>
            <p:cNvPr id="32521" name="FontPlusAppPresentator_">
              <a:hlinkClick r:id="" action="ppaction://macro?name=PresFontPlus"/>
              <a:extLst>
                <a:ext uri="{FF2B5EF4-FFF2-40B4-BE49-F238E27FC236}">
                  <a16:creationId xmlns:a16="http://schemas.microsoft.com/office/drawing/2014/main" id="{44316952-5E6C-9696-C953-68BFE5D90D02}"/>
                </a:ext>
              </a:extLst>
            </p:cNvPr>
            <p:cNvSpPr/>
            <p:nvPr/>
          </p:nvSpPr>
          <p:spPr>
            <a:xfrm>
              <a:off x="7691389" y="1831056"/>
              <a:ext cx="249326" cy="251372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+</a:t>
              </a:r>
            </a:p>
          </p:txBody>
        </p:sp>
        <p:sp>
          <p:nvSpPr>
            <p:cNvPr id="32522" name="FontMinusAppPresentator_">
              <a:hlinkClick r:id="" action="ppaction://macro?name=PresFontMinus"/>
              <a:extLst>
                <a:ext uri="{FF2B5EF4-FFF2-40B4-BE49-F238E27FC236}">
                  <a16:creationId xmlns:a16="http://schemas.microsoft.com/office/drawing/2014/main" id="{4FAD53DB-D12F-A712-FAD8-9DD72122FCA3}"/>
                </a:ext>
              </a:extLst>
            </p:cNvPr>
            <p:cNvSpPr/>
            <p:nvPr/>
          </p:nvSpPr>
          <p:spPr>
            <a:xfrm>
              <a:off x="7411506" y="1828909"/>
              <a:ext cx="241661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-</a:t>
              </a:r>
            </a:p>
          </p:txBody>
        </p:sp>
        <p:sp>
          <p:nvSpPr>
            <p:cNvPr id="32523" name="FontButtonAppPresentator_">
              <a:hlinkClick r:id="" action="ppaction://macro?name=PresToggleFont"/>
              <a:extLst>
                <a:ext uri="{FF2B5EF4-FFF2-40B4-BE49-F238E27FC236}">
                  <a16:creationId xmlns:a16="http://schemas.microsoft.com/office/drawing/2014/main" id="{80A155EC-AAB8-9C7F-3F35-C6282A886EE6}"/>
                </a:ext>
              </a:extLst>
            </p:cNvPr>
            <p:cNvSpPr/>
            <p:nvPr/>
          </p:nvSpPr>
          <p:spPr>
            <a:xfrm>
              <a:off x="6785702" y="1828899"/>
              <a:ext cx="551218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Font</a:t>
              </a:r>
            </a:p>
          </p:txBody>
        </p:sp>
        <p:sp>
          <p:nvSpPr>
            <p:cNvPr id="32524" name="BoldButtonAppPresentator_">
              <a:hlinkClick r:id="" action="ppaction://macro?name=PresToggleBold"/>
              <a:extLst>
                <a:ext uri="{FF2B5EF4-FFF2-40B4-BE49-F238E27FC236}">
                  <a16:creationId xmlns:a16="http://schemas.microsoft.com/office/drawing/2014/main" id="{E8085E13-432A-F8DD-A6CF-7148A311B974}"/>
                </a:ext>
              </a:extLst>
            </p:cNvPr>
            <p:cNvSpPr/>
            <p:nvPr/>
          </p:nvSpPr>
          <p:spPr>
            <a:xfrm>
              <a:off x="6788594" y="1448822"/>
              <a:ext cx="241661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b="1" dirty="0">
                  <a:latin typeface="Candara" panose="020E0502030303020204" pitchFamily="34" charset="0"/>
                </a:rPr>
                <a:t>B</a:t>
              </a:r>
            </a:p>
          </p:txBody>
        </p:sp>
        <p:sp>
          <p:nvSpPr>
            <p:cNvPr id="32525" name="ItalicButtonAppPresentator_">
              <a:hlinkClick r:id="" action="ppaction://macro?name=PresToggleItalic"/>
              <a:extLst>
                <a:ext uri="{FF2B5EF4-FFF2-40B4-BE49-F238E27FC236}">
                  <a16:creationId xmlns:a16="http://schemas.microsoft.com/office/drawing/2014/main" id="{9309C332-4787-5AED-A562-C36B6346B5F3}"/>
                </a:ext>
              </a:extLst>
            </p:cNvPr>
            <p:cNvSpPr/>
            <p:nvPr/>
          </p:nvSpPr>
          <p:spPr>
            <a:xfrm>
              <a:off x="7095259" y="1448050"/>
              <a:ext cx="241661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i="1" dirty="0">
                  <a:latin typeface="Candara" panose="020E0502030303020204" pitchFamily="34" charset="0"/>
                </a:rPr>
                <a:t>I</a:t>
              </a:r>
            </a:p>
          </p:txBody>
        </p:sp>
        <p:sp>
          <p:nvSpPr>
            <p:cNvPr id="32526" name="UnderlineButtonAppPresentator_">
              <a:hlinkClick r:id="" action="ppaction://macro?name=PresToggleUnderline"/>
              <a:extLst>
                <a:ext uri="{FF2B5EF4-FFF2-40B4-BE49-F238E27FC236}">
                  <a16:creationId xmlns:a16="http://schemas.microsoft.com/office/drawing/2014/main" id="{616248E1-64FF-103F-088B-A1AE6F6CF163}"/>
                </a:ext>
              </a:extLst>
            </p:cNvPr>
            <p:cNvSpPr/>
            <p:nvPr/>
          </p:nvSpPr>
          <p:spPr>
            <a:xfrm>
              <a:off x="7399932" y="1451093"/>
              <a:ext cx="241661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u="sng" dirty="0">
                  <a:latin typeface="Candara" panose="020E0502030303020204" pitchFamily="34" charset="0"/>
                </a:rPr>
                <a:t>U</a:t>
              </a:r>
            </a:p>
          </p:txBody>
        </p:sp>
        <p:sp>
          <p:nvSpPr>
            <p:cNvPr id="32527" name="ALeftButtonAppPresentator_">
              <a:hlinkClick r:id="" action="ppaction://macro?name=PresAlignLeft"/>
              <a:extLst>
                <a:ext uri="{FF2B5EF4-FFF2-40B4-BE49-F238E27FC236}">
                  <a16:creationId xmlns:a16="http://schemas.microsoft.com/office/drawing/2014/main" id="{F3A1C57A-CC8D-44CB-094E-216D3CCB848E}"/>
                </a:ext>
              </a:extLst>
            </p:cNvPr>
            <p:cNvSpPr/>
            <p:nvPr/>
          </p:nvSpPr>
          <p:spPr>
            <a:xfrm>
              <a:off x="8863022" y="1450401"/>
              <a:ext cx="241661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18000" rIns="0" bIns="0" rtlCol="0" anchor="ctr"/>
            <a:lstStyle/>
            <a:p>
              <a:r>
                <a:rPr lang="et-EE" sz="300" b="1" dirty="0">
                  <a:latin typeface="Candara" panose="020E0502030303020204" pitchFamily="34" charset="0"/>
                </a:rPr>
                <a:t> ____</a:t>
              </a:r>
            </a:p>
            <a:p>
              <a:r>
                <a:rPr lang="et-EE" sz="300" b="1" dirty="0">
                  <a:latin typeface="Candara" panose="020E0502030303020204" pitchFamily="34" charset="0"/>
                </a:rPr>
                <a:t> ____</a:t>
              </a:r>
            </a:p>
            <a:p>
              <a:r>
                <a:rPr lang="et-EE" sz="300" b="1" dirty="0">
                  <a:latin typeface="Candara" panose="020E0502030303020204" pitchFamily="34" charset="0"/>
                </a:rPr>
                <a:t> ____</a:t>
              </a:r>
            </a:p>
            <a:p>
              <a:r>
                <a:rPr lang="et-EE" sz="300" b="1" dirty="0">
                  <a:latin typeface="Candara" panose="020E0502030303020204" pitchFamily="34" charset="0"/>
                </a:rPr>
                <a:t> </a:t>
              </a:r>
            </a:p>
          </p:txBody>
        </p:sp>
        <p:sp>
          <p:nvSpPr>
            <p:cNvPr id="32528" name="ACenterButtonAppPresentator_">
              <a:hlinkClick r:id="" action="ppaction://macro?name=PresAlignCenter"/>
              <a:extLst>
                <a:ext uri="{FF2B5EF4-FFF2-40B4-BE49-F238E27FC236}">
                  <a16:creationId xmlns:a16="http://schemas.microsoft.com/office/drawing/2014/main" id="{95B154B1-0D77-1021-8E2D-22A2508FA6D6}"/>
                </a:ext>
              </a:extLst>
            </p:cNvPr>
            <p:cNvSpPr/>
            <p:nvPr/>
          </p:nvSpPr>
          <p:spPr>
            <a:xfrm>
              <a:off x="9176891" y="1450848"/>
              <a:ext cx="241661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18000" rIns="0" bIns="0" rtlCol="0" anchor="ctr"/>
            <a:lstStyle/>
            <a:p>
              <a:pPr algn="ctr"/>
              <a:r>
                <a:rPr lang="et-EE" sz="300" b="1" dirty="0">
                  <a:latin typeface="Candara" panose="020E0502030303020204" pitchFamily="34" charset="0"/>
                </a:rPr>
                <a:t> ____</a:t>
              </a:r>
            </a:p>
            <a:p>
              <a:pPr algn="ctr"/>
              <a:r>
                <a:rPr lang="et-EE" sz="300" b="1" dirty="0">
                  <a:latin typeface="Candara" panose="020E0502030303020204" pitchFamily="34" charset="0"/>
                </a:rPr>
                <a:t> ____</a:t>
              </a:r>
            </a:p>
            <a:p>
              <a:pPr algn="ctr"/>
              <a:r>
                <a:rPr lang="et-EE" sz="300" b="1" dirty="0">
                  <a:latin typeface="Candara" panose="020E0502030303020204" pitchFamily="34" charset="0"/>
                </a:rPr>
                <a:t> ____</a:t>
              </a:r>
            </a:p>
            <a:p>
              <a:pPr algn="ctr"/>
              <a:r>
                <a:rPr lang="et-EE" sz="300" b="1" dirty="0">
                  <a:latin typeface="Candara" panose="020E0502030303020204" pitchFamily="34" charset="0"/>
                </a:rPr>
                <a:t> </a:t>
              </a:r>
            </a:p>
          </p:txBody>
        </p:sp>
        <p:sp>
          <p:nvSpPr>
            <p:cNvPr id="32529" name="ARightButtonAppPresentator_">
              <a:hlinkClick r:id="" action="ppaction://macro?name=PresAlignRight"/>
              <a:extLst>
                <a:ext uri="{FF2B5EF4-FFF2-40B4-BE49-F238E27FC236}">
                  <a16:creationId xmlns:a16="http://schemas.microsoft.com/office/drawing/2014/main" id="{53B9A376-8556-C9D7-2436-AE2BBBFD6217}"/>
                </a:ext>
              </a:extLst>
            </p:cNvPr>
            <p:cNvSpPr/>
            <p:nvPr/>
          </p:nvSpPr>
          <p:spPr>
            <a:xfrm>
              <a:off x="9474360" y="1450401"/>
              <a:ext cx="241661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18000" rIns="18000" bIns="0" rtlCol="0" anchor="ctr"/>
            <a:lstStyle/>
            <a:p>
              <a:pPr algn="r"/>
              <a:r>
                <a:rPr lang="et-EE" sz="300" b="1" dirty="0">
                  <a:latin typeface="Candara" panose="020E0502030303020204" pitchFamily="34" charset="0"/>
                </a:rPr>
                <a:t> ____</a:t>
              </a:r>
            </a:p>
            <a:p>
              <a:pPr algn="r"/>
              <a:r>
                <a:rPr lang="et-EE" sz="300" b="1" dirty="0">
                  <a:latin typeface="Candara" panose="020E0502030303020204" pitchFamily="34" charset="0"/>
                </a:rPr>
                <a:t> ____</a:t>
              </a:r>
            </a:p>
            <a:p>
              <a:pPr algn="r"/>
              <a:r>
                <a:rPr lang="et-EE" sz="300" b="1" dirty="0">
                  <a:latin typeface="Candara" panose="020E0502030303020204" pitchFamily="34" charset="0"/>
                </a:rPr>
                <a:t> ____</a:t>
              </a:r>
            </a:p>
            <a:p>
              <a:pPr algn="r"/>
              <a:r>
                <a:rPr lang="et-EE" sz="300" b="1" dirty="0">
                  <a:latin typeface="Candara" panose="020E0502030303020204" pitchFamily="34" charset="0"/>
                </a:rPr>
                <a:t> </a:t>
              </a:r>
            </a:p>
          </p:txBody>
        </p:sp>
        <p:sp>
          <p:nvSpPr>
            <p:cNvPr id="32530" name="ShadowButtonAppPresentator_">
              <a:hlinkClick r:id="" action="ppaction://macro?name=PresToggleShadow"/>
              <a:extLst>
                <a:ext uri="{FF2B5EF4-FFF2-40B4-BE49-F238E27FC236}">
                  <a16:creationId xmlns:a16="http://schemas.microsoft.com/office/drawing/2014/main" id="{AF309E76-06AF-C965-23D1-F5F9C17575CB}"/>
                </a:ext>
              </a:extLst>
            </p:cNvPr>
            <p:cNvSpPr/>
            <p:nvPr/>
          </p:nvSpPr>
          <p:spPr>
            <a:xfrm>
              <a:off x="7693233" y="1451540"/>
              <a:ext cx="241661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ndara" panose="020E0502030303020204" pitchFamily="34" charset="0"/>
                </a:rPr>
                <a:t>S</a:t>
              </a:r>
            </a:p>
          </p:txBody>
        </p:sp>
        <p:sp>
          <p:nvSpPr>
            <p:cNvPr id="32531" name="StrikethroughButtonAppPresentator_">
              <a:hlinkClick r:id="" action="ppaction://macro?name=PresToggleStrikethrough"/>
              <a:extLst>
                <a:ext uri="{FF2B5EF4-FFF2-40B4-BE49-F238E27FC236}">
                  <a16:creationId xmlns:a16="http://schemas.microsoft.com/office/drawing/2014/main" id="{207D5DDB-D7AC-2C60-2C13-BF708A4D118F}"/>
                </a:ext>
              </a:extLst>
            </p:cNvPr>
            <p:cNvSpPr/>
            <p:nvPr/>
          </p:nvSpPr>
          <p:spPr>
            <a:xfrm>
              <a:off x="7997176" y="1452343"/>
              <a:ext cx="377950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050" strike="sngStrike" dirty="0">
                  <a:latin typeface="Candara" panose="020E0502030303020204" pitchFamily="34" charset="0"/>
                </a:rPr>
                <a:t>ST</a:t>
              </a:r>
            </a:p>
          </p:txBody>
        </p:sp>
      </p:grpSp>
      <p:grpSp>
        <p:nvGrpSpPr>
          <p:cNvPr id="38130" name="AppPictureView">
            <a:extLst>
              <a:ext uri="{FF2B5EF4-FFF2-40B4-BE49-F238E27FC236}">
                <a16:creationId xmlns:a16="http://schemas.microsoft.com/office/drawing/2014/main" id="{CB0C3743-BD0B-02CD-079D-AD9F78266E67}"/>
              </a:ext>
            </a:extLst>
          </p:cNvPr>
          <p:cNvGrpSpPr/>
          <p:nvPr/>
        </p:nvGrpSpPr>
        <p:grpSpPr>
          <a:xfrm>
            <a:off x="3813267" y="1829178"/>
            <a:ext cx="4565466" cy="3199643"/>
            <a:chOff x="3813267" y="1964028"/>
            <a:chExt cx="4565466" cy="3199643"/>
          </a:xfrm>
        </p:grpSpPr>
        <p:sp>
          <p:nvSpPr>
            <p:cNvPr id="38131" name="WindowFrameAppPictureView_">
              <a:extLst>
                <a:ext uri="{FF2B5EF4-FFF2-40B4-BE49-F238E27FC236}">
                  <a16:creationId xmlns:a16="http://schemas.microsoft.com/office/drawing/2014/main" id="{19C3D92A-49FA-4F13-C44F-A75331E201A8}"/>
                </a:ext>
              </a:extLst>
            </p:cNvPr>
            <p:cNvSpPr/>
            <p:nvPr/>
          </p:nvSpPr>
          <p:spPr>
            <a:xfrm>
              <a:off x="3813267" y="1964055"/>
              <a:ext cx="4565466" cy="3199616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50000"/>
                    <a:alpha val="70000"/>
                  </a:schemeClr>
                </a:gs>
                <a:gs pos="50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75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38132" name="WindowAppPictureView_">
              <a:extLst>
                <a:ext uri="{FF2B5EF4-FFF2-40B4-BE49-F238E27FC236}">
                  <a16:creationId xmlns:a16="http://schemas.microsoft.com/office/drawing/2014/main" id="{AC6D1B49-4649-3D20-5F53-073DA9F88656}"/>
                </a:ext>
              </a:extLst>
            </p:cNvPr>
            <p:cNvSpPr/>
            <p:nvPr/>
          </p:nvSpPr>
          <p:spPr>
            <a:xfrm>
              <a:off x="3901943" y="2255633"/>
              <a:ext cx="4357129" cy="2789703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 w="38100">
                    <a:noFill/>
                  </a:ln>
                  <a:effectLst/>
                  <a:uLnTx/>
                  <a:uFillTx/>
                  <a:latin typeface="Candara" panose="020E0502030303020204" pitchFamily="34" charset="0"/>
                </a:rPr>
                <a:t>No image file loaded</a:t>
              </a:r>
            </a:p>
          </p:txBody>
        </p:sp>
        <p:sp>
          <p:nvSpPr>
            <p:cNvPr id="38133" name="WindowTitleAppPictureView_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F1ACC498-91E3-9C5D-5C46-E5FC91073E2D}"/>
                </a:ext>
              </a:extLst>
            </p:cNvPr>
            <p:cNvSpPr txBox="1"/>
            <p:nvPr/>
          </p:nvSpPr>
          <p:spPr>
            <a:xfrm>
              <a:off x="3901944" y="1973518"/>
              <a:ext cx="324738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solidFill>
                    <a:prstClr val="white"/>
                  </a:solidFill>
                  <a:latin typeface="+mj-lt"/>
                </a:rPr>
                <a:t>Picture viewer</a:t>
              </a:r>
            </a:p>
          </p:txBody>
        </p:sp>
        <p:sp>
          <p:nvSpPr>
            <p:cNvPr id="38134" name="CloseAppPictureView_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A143E300-266C-3BD0-3365-0F41A25E282D}"/>
                </a:ext>
              </a:extLst>
            </p:cNvPr>
            <p:cNvSpPr/>
            <p:nvPr/>
          </p:nvSpPr>
          <p:spPr>
            <a:xfrm>
              <a:off x="7702234" y="1964028"/>
              <a:ext cx="555309" cy="291578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38135" name="HandleAppPictureView_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20788422-A91C-0F2E-4426-21492BD7FBAF}"/>
                </a:ext>
              </a:extLst>
            </p:cNvPr>
            <p:cNvSpPr/>
            <p:nvPr/>
          </p:nvSpPr>
          <p:spPr>
            <a:xfrm>
              <a:off x="8268051" y="5061296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38136" name="MinimizeAppPictureView_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C4FE8249-C1E5-6036-0E18-92C40B106657}"/>
                </a:ext>
              </a:extLst>
            </p:cNvPr>
            <p:cNvSpPr/>
            <p:nvPr/>
          </p:nvSpPr>
          <p:spPr>
            <a:xfrm>
              <a:off x="7143292" y="1964757"/>
              <a:ext cx="555309" cy="291578"/>
            </a:xfrm>
            <a:prstGeom prst="rect">
              <a:avLst/>
            </a:prstGeom>
            <a:gradFill>
              <a:gsLst>
                <a:gs pos="88068">
                  <a:schemeClr val="accent1"/>
                </a:gs>
                <a:gs pos="0">
                  <a:schemeClr val="accent5">
                    <a:lumMod val="75000"/>
                  </a:schemeClr>
                </a:gs>
                <a:gs pos="24000">
                  <a:schemeClr val="accent5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t-EE" sz="1200" kern="0" dirty="0">
                  <a:solidFill>
                    <a:prstClr val="white"/>
                  </a:solidFill>
                  <a:latin typeface="Candara" panose="020E0502030303020204" pitchFamily="34" charset="0"/>
                </a:rPr>
                <a:t>_</a:t>
              </a: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</p:grpSp>
      <p:grpSp>
        <p:nvGrpSpPr>
          <p:cNvPr id="43173" name="AppShell">
            <a:extLst>
              <a:ext uri="{FF2B5EF4-FFF2-40B4-BE49-F238E27FC236}">
                <a16:creationId xmlns:a16="http://schemas.microsoft.com/office/drawing/2014/main" id="{7A19CD5B-CF03-17B9-4E4A-32768578F427}"/>
              </a:ext>
            </a:extLst>
          </p:cNvPr>
          <p:cNvGrpSpPr/>
          <p:nvPr/>
        </p:nvGrpSpPr>
        <p:grpSpPr>
          <a:xfrm>
            <a:off x="3170533" y="1555212"/>
            <a:ext cx="6155735" cy="4052377"/>
            <a:chOff x="4060765" y="2159747"/>
            <a:chExt cx="6155735" cy="4052377"/>
          </a:xfrm>
        </p:grpSpPr>
        <p:sp>
          <p:nvSpPr>
            <p:cNvPr id="43174" name="WindowFrameAppShell_">
              <a:extLst>
                <a:ext uri="{FF2B5EF4-FFF2-40B4-BE49-F238E27FC236}">
                  <a16:creationId xmlns:a16="http://schemas.microsoft.com/office/drawing/2014/main" id="{29AD8B71-358F-0CA5-EA65-38DD0D1B84E3}"/>
                </a:ext>
              </a:extLst>
            </p:cNvPr>
            <p:cNvSpPr/>
            <p:nvPr/>
          </p:nvSpPr>
          <p:spPr>
            <a:xfrm>
              <a:off x="4060765" y="2159747"/>
              <a:ext cx="6148121" cy="4052377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75000"/>
                    <a:alpha val="70000"/>
                  </a:schemeClr>
                </a:gs>
                <a:gs pos="50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50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3175" name="WindowAppShell_">
              <a:extLst>
                <a:ext uri="{FF2B5EF4-FFF2-40B4-BE49-F238E27FC236}">
                  <a16:creationId xmlns:a16="http://schemas.microsoft.com/office/drawing/2014/main" id="{ECA35495-FBE4-D675-C4E6-2459A6E2DA87}"/>
                </a:ext>
              </a:extLst>
            </p:cNvPr>
            <p:cNvSpPr/>
            <p:nvPr/>
          </p:nvSpPr>
          <p:spPr>
            <a:xfrm>
              <a:off x="4149309" y="2459058"/>
              <a:ext cx="5959823" cy="3629197"/>
            </a:xfrm>
            <a:prstGeom prst="rect">
              <a:avLst/>
            </a:prstGeom>
            <a:solidFill>
              <a:schemeClr val="accent3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00" b="0" i="0" u="none" strike="noStrike" kern="0" cap="none" spc="0" normalizeH="0" baseline="0" noProof="0" dirty="0">
                  <a:ln w="38100">
                    <a:solidFill>
                      <a:srgbClr val="FFFFFF"/>
                    </a:solidFill>
                  </a:ln>
                  <a:solidFill>
                    <a:srgbClr val="000000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TextBox</a:t>
              </a:r>
            </a:p>
          </p:txBody>
        </p:sp>
        <p:sp>
          <p:nvSpPr>
            <p:cNvPr id="43176" name="AXTextBox1AppShell_">
              <a:extLst>
                <a:ext uri="{FF2B5EF4-FFF2-40B4-BE49-F238E27FC236}">
                  <a16:creationId xmlns:a16="http://schemas.microsoft.com/office/drawing/2014/main" id="{4D867032-CF0B-0E59-E690-1A41410ACBCA}"/>
                </a:ext>
              </a:extLst>
            </p:cNvPr>
            <p:cNvSpPr/>
            <p:nvPr/>
          </p:nvSpPr>
          <p:spPr>
            <a:xfrm>
              <a:off x="4146862" y="5767899"/>
              <a:ext cx="5962270" cy="324278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t-EE" dirty="0">
                <a:noFill/>
              </a:endParaRPr>
            </a:p>
          </p:txBody>
        </p:sp>
        <p:sp>
          <p:nvSpPr>
            <p:cNvPr id="43177" name="WindowTitleAppShell_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7A37BBEB-50BF-0A17-8708-197F4B88ABBB}"/>
                </a:ext>
              </a:extLst>
            </p:cNvPr>
            <p:cNvSpPr txBox="1"/>
            <p:nvPr/>
          </p:nvSpPr>
          <p:spPr>
            <a:xfrm>
              <a:off x="4147661" y="2169211"/>
              <a:ext cx="305203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solidFill>
                    <a:prstClr val="white"/>
                  </a:solidFill>
                  <a:latin typeface="Candara" panose="020E0502030303020204" pitchFamily="34" charset="0"/>
                </a:rPr>
                <a:t>Shell</a:t>
              </a:r>
            </a:p>
          </p:txBody>
        </p:sp>
        <p:sp>
          <p:nvSpPr>
            <p:cNvPr id="43178" name="CloseAppShell_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39060626-D75F-4D99-A61B-91AE2006B901}"/>
                </a:ext>
              </a:extLst>
            </p:cNvPr>
            <p:cNvSpPr/>
            <p:nvPr/>
          </p:nvSpPr>
          <p:spPr>
            <a:xfrm>
              <a:off x="9552955" y="2160683"/>
              <a:ext cx="555309" cy="295395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43179" name="HandleAppShell_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6A65FFDA-454D-54C8-AA56-251296785393}"/>
                </a:ext>
              </a:extLst>
            </p:cNvPr>
            <p:cNvSpPr/>
            <p:nvPr/>
          </p:nvSpPr>
          <p:spPr>
            <a:xfrm>
              <a:off x="10109132" y="6096713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3180" name="MinimizeAppShell_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F5091F95-4F89-B74F-E130-1FA29DA0B90E}"/>
                </a:ext>
              </a:extLst>
            </p:cNvPr>
            <p:cNvSpPr/>
            <p:nvPr/>
          </p:nvSpPr>
          <p:spPr>
            <a:xfrm>
              <a:off x="8993779" y="2161187"/>
              <a:ext cx="555309" cy="291578"/>
            </a:xfrm>
            <a:prstGeom prst="rect">
              <a:avLst/>
            </a:prstGeom>
            <a:gradFill>
              <a:gsLst>
                <a:gs pos="88068">
                  <a:schemeClr val="accent1"/>
                </a:gs>
                <a:gs pos="0">
                  <a:schemeClr val="accent5">
                    <a:lumMod val="75000"/>
                  </a:schemeClr>
                </a:gs>
                <a:gs pos="24000">
                  <a:schemeClr val="accent5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t-EE" sz="1200" kern="0" dirty="0">
                  <a:solidFill>
                    <a:prstClr val="white"/>
                  </a:solidFill>
                  <a:latin typeface="Candara" panose="020E0502030303020204" pitchFamily="34" charset="0"/>
                </a:rPr>
                <a:t>_</a:t>
              </a: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3181" name="OutputAppShell_">
              <a:extLst>
                <a:ext uri="{FF2B5EF4-FFF2-40B4-BE49-F238E27FC236}">
                  <a16:creationId xmlns:a16="http://schemas.microsoft.com/office/drawing/2014/main" id="{AAFB9C06-2E6B-89FE-2F58-79F002498A73}"/>
                </a:ext>
              </a:extLst>
            </p:cNvPr>
            <p:cNvSpPr/>
            <p:nvPr/>
          </p:nvSpPr>
          <p:spPr>
            <a:xfrm>
              <a:off x="4146862" y="2456556"/>
              <a:ext cx="5962997" cy="3292944"/>
            </a:xfrm>
            <a:prstGeom prst="rect">
              <a:avLst/>
            </a:prstGeom>
            <a:solidFill>
              <a:srgbClr val="000000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50" kern="0" dirty="0">
                  <a:ln w="38100">
                    <a:noFill/>
                  </a:ln>
                  <a:solidFill>
                    <a:srgbClr val="C0C0C0"/>
                  </a:solidFill>
                  <a:latin typeface="Consolas" panose="020B0609020204030204" pitchFamily="49" charset="0"/>
                </a:rPr>
                <a:t>Welcome to </a:t>
              </a:r>
              <a:r>
                <a:rPr lang="et-EE" sz="1050" kern="0" dirty="0">
                  <a:ln w="38100">
                    <a:noFill/>
                  </a:ln>
                  <a:solidFill>
                    <a:srgbClr val="C0C0C0"/>
                  </a:solidFill>
                  <a:latin typeface="Consolas" panose="020B0609020204030204" pitchFamily="49" charset="0"/>
                </a:rPr>
                <a:t>O</a:t>
              </a:r>
              <a:r>
                <a:rPr lang="en-US" sz="1050" kern="0" dirty="0">
                  <a:ln w="38100">
                    <a:noFill/>
                  </a:ln>
                  <a:solidFill>
                    <a:srgbClr val="C0C0C0"/>
                  </a:solidFill>
                  <a:latin typeface="Consolas" panose="020B0609020204030204" pitchFamily="49" charset="0"/>
                </a:rPr>
                <a:t>rangePath </a:t>
              </a:r>
              <a:r>
                <a:rPr lang="et-EE" sz="1050" kern="0" dirty="0">
                  <a:ln w="38100">
                    <a:noFill/>
                  </a:ln>
                  <a:solidFill>
                    <a:srgbClr val="C0C0C0"/>
                  </a:solidFill>
                  <a:latin typeface="Consolas" panose="020B0609020204030204" pitchFamily="49" charset="0"/>
                </a:rPr>
                <a:t>S</a:t>
              </a:r>
              <a:r>
                <a:rPr lang="en-US" sz="1050" kern="0" dirty="0">
                  <a:ln w="38100">
                    <a:noFill/>
                  </a:ln>
                  <a:solidFill>
                    <a:srgbClr val="C0C0C0"/>
                  </a:solidFill>
                  <a:latin typeface="Consolas" panose="020B0609020204030204" pitchFamily="49" charset="0"/>
                </a:rPr>
                <a:t>hell!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 dirty="0">
                  <a:ln w="38100">
                    <a:noFill/>
                  </a:ln>
                  <a:solidFill>
                    <a:srgbClr val="C0C0C0"/>
                  </a:solidFill>
                  <a:effectLst/>
                  <a:uLnTx/>
                  <a:uFillTx/>
                  <a:latin typeface="Consolas" panose="020B0609020204030204" pitchFamily="49" charset="0"/>
                </a:rPr>
                <a:t>Type ‘help’ and press </a:t>
              </a:r>
              <a:r>
                <a:rPr kumimoji="0" lang="et-EE" sz="1050" b="0" i="0" u="none" strike="noStrike" kern="0" cap="none" spc="0" normalizeH="0" baseline="0" noProof="0" dirty="0">
                  <a:ln w="38100">
                    <a:noFill/>
                  </a:ln>
                  <a:solidFill>
                    <a:srgbClr val="C0C0C0"/>
                  </a:solidFill>
                  <a:effectLst/>
                  <a:uLnTx/>
                  <a:uFillTx/>
                  <a:latin typeface="Consolas" panose="020B0609020204030204" pitchFamily="49" charset="0"/>
                </a:rPr>
                <a:t>&lt;Enter&gt;</a:t>
              </a:r>
              <a:r>
                <a:rPr lang="en-US" sz="1050" kern="0" dirty="0">
                  <a:ln w="38100">
                    <a:noFill/>
                  </a:ln>
                  <a:solidFill>
                    <a:srgbClr val="C0C0C0"/>
                  </a:solidFill>
                  <a:latin typeface="Consolas" panose="020B0609020204030204" pitchFamily="49" charset="0"/>
                </a:rPr>
                <a:t> to see available command</a:t>
              </a:r>
              <a:r>
                <a:rPr lang="et-EE" sz="1050" kern="0" dirty="0">
                  <a:ln w="38100">
                    <a:noFill/>
                  </a:ln>
                  <a:solidFill>
                    <a:srgbClr val="C0C0C0"/>
                  </a:solidFill>
                  <a:latin typeface="Consolas" panose="020B0609020204030204" pitchFamily="49" charset="0"/>
                </a:rPr>
                <a:t>s</a:t>
              </a:r>
            </a:p>
          </p:txBody>
        </p:sp>
      </p:grpSp>
      <p:grpSp>
        <p:nvGrpSpPr>
          <p:cNvPr id="43378" name="AppCalc">
            <a:extLst>
              <a:ext uri="{FF2B5EF4-FFF2-40B4-BE49-F238E27FC236}">
                <a16:creationId xmlns:a16="http://schemas.microsoft.com/office/drawing/2014/main" id="{48AC6D04-2959-9638-EA0D-C9F9FA0561B3}"/>
              </a:ext>
            </a:extLst>
          </p:cNvPr>
          <p:cNvGrpSpPr/>
          <p:nvPr/>
        </p:nvGrpSpPr>
        <p:grpSpPr>
          <a:xfrm>
            <a:off x="5002549" y="1795020"/>
            <a:ext cx="2491703" cy="3572760"/>
            <a:chOff x="9490751" y="3001988"/>
            <a:chExt cx="2491703" cy="3572760"/>
          </a:xfrm>
        </p:grpSpPr>
        <p:sp>
          <p:nvSpPr>
            <p:cNvPr id="43379" name="WindowFrameAppCalc_">
              <a:extLst>
                <a:ext uri="{FF2B5EF4-FFF2-40B4-BE49-F238E27FC236}">
                  <a16:creationId xmlns:a16="http://schemas.microsoft.com/office/drawing/2014/main" id="{7242392D-AC4D-7E42-2963-D48B3C1634D1}"/>
                </a:ext>
              </a:extLst>
            </p:cNvPr>
            <p:cNvSpPr/>
            <p:nvPr/>
          </p:nvSpPr>
          <p:spPr>
            <a:xfrm>
              <a:off x="9490751" y="3003363"/>
              <a:ext cx="2467500" cy="3571385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75000"/>
                    <a:alpha val="70000"/>
                  </a:schemeClr>
                </a:gs>
                <a:gs pos="50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50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3380" name="WindowAppCalc_">
              <a:extLst>
                <a:ext uri="{FF2B5EF4-FFF2-40B4-BE49-F238E27FC236}">
                  <a16:creationId xmlns:a16="http://schemas.microsoft.com/office/drawing/2014/main" id="{689B4F71-96B8-67B6-EE5F-3E4C4DE21EF8}"/>
                </a:ext>
              </a:extLst>
            </p:cNvPr>
            <p:cNvSpPr/>
            <p:nvPr/>
          </p:nvSpPr>
          <p:spPr>
            <a:xfrm>
              <a:off x="9577645" y="3294941"/>
              <a:ext cx="2300723" cy="3203274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lIns="144000" tIns="108000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2000" b="0" i="0" u="none" strike="noStrike" kern="0" cap="none" spc="0" normalizeH="0" baseline="0" noProof="0" dirty="0">
                  <a:ln w="38100">
                    <a:noFill/>
                  </a:ln>
                  <a:effectLst/>
                  <a:uLnTx/>
                  <a:uFillTx/>
                  <a:latin typeface="Candara" panose="020E0502030303020204" pitchFamily="34" charset="0"/>
                </a:rPr>
                <a:t>0</a:t>
              </a:r>
            </a:p>
          </p:txBody>
        </p:sp>
        <p:sp>
          <p:nvSpPr>
            <p:cNvPr id="43381" name="CloseAppCalc_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5FDC6601-8EA4-F9BA-E5B8-8134E94756C7}"/>
                </a:ext>
              </a:extLst>
            </p:cNvPr>
            <p:cNvSpPr/>
            <p:nvPr/>
          </p:nvSpPr>
          <p:spPr>
            <a:xfrm>
              <a:off x="11318503" y="3001988"/>
              <a:ext cx="555309" cy="291578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43382" name="HandleAppCalc_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46A3C666-96A2-5C9C-772D-14F8EF7BF26F}"/>
                </a:ext>
              </a:extLst>
            </p:cNvPr>
            <p:cNvSpPr/>
            <p:nvPr/>
          </p:nvSpPr>
          <p:spPr>
            <a:xfrm>
              <a:off x="11875086" y="6469668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grpSp>
          <p:nvGrpSpPr>
            <p:cNvPr id="43383" name="Shape6AppCalc_">
              <a:extLst>
                <a:ext uri="{FF2B5EF4-FFF2-40B4-BE49-F238E27FC236}">
                  <a16:creationId xmlns:a16="http://schemas.microsoft.com/office/drawing/2014/main" id="{E6147730-19C3-3CAD-9D27-E4CB56DD0822}"/>
                </a:ext>
              </a:extLst>
            </p:cNvPr>
            <p:cNvGrpSpPr/>
            <p:nvPr/>
          </p:nvGrpSpPr>
          <p:grpSpPr>
            <a:xfrm>
              <a:off x="9706609" y="3881523"/>
              <a:ext cx="2053580" cy="2422099"/>
              <a:chOff x="12428524" y="1036281"/>
              <a:chExt cx="2053580" cy="2422099"/>
            </a:xfrm>
          </p:grpSpPr>
          <p:sp>
            <p:nvSpPr>
              <p:cNvPr id="43388" name="7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4ED4ED6E-CBC2-D360-B5E5-71F6BDACD69E}"/>
                  </a:ext>
                </a:extLst>
              </p:cNvPr>
              <p:cNvSpPr/>
              <p:nvPr/>
            </p:nvSpPr>
            <p:spPr>
              <a:xfrm>
                <a:off x="12428524" y="1036281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7</a:t>
                </a:r>
              </a:p>
            </p:txBody>
          </p:sp>
          <p:sp>
            <p:nvSpPr>
              <p:cNvPr id="43389" name="8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CB27F791-C834-34D2-27F1-A43B388740C4}"/>
                  </a:ext>
                </a:extLst>
              </p:cNvPr>
              <p:cNvSpPr/>
              <p:nvPr/>
            </p:nvSpPr>
            <p:spPr>
              <a:xfrm>
                <a:off x="12975241" y="1037133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8</a:t>
                </a:r>
              </a:p>
            </p:txBody>
          </p:sp>
          <p:sp>
            <p:nvSpPr>
              <p:cNvPr id="43390" name="4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47F765E3-8A86-4E44-8D10-91F08A45D9AB}"/>
                  </a:ext>
                </a:extLst>
              </p:cNvPr>
              <p:cNvSpPr/>
              <p:nvPr/>
            </p:nvSpPr>
            <p:spPr>
              <a:xfrm>
                <a:off x="12437667" y="1532789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4</a:t>
                </a:r>
              </a:p>
            </p:txBody>
          </p:sp>
          <p:sp>
            <p:nvSpPr>
              <p:cNvPr id="43391" name="9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806593C4-4AB7-8C39-BFC0-1D4FF4953009}"/>
                  </a:ext>
                </a:extLst>
              </p:cNvPr>
              <p:cNvSpPr/>
              <p:nvPr/>
            </p:nvSpPr>
            <p:spPr>
              <a:xfrm>
                <a:off x="13486948" y="1039456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9</a:t>
                </a:r>
              </a:p>
            </p:txBody>
          </p:sp>
          <p:sp>
            <p:nvSpPr>
              <p:cNvPr id="43392" name="5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3C3DDC71-DFD1-C4F9-13A1-973C7C49C5AB}"/>
                  </a:ext>
                </a:extLst>
              </p:cNvPr>
              <p:cNvSpPr/>
              <p:nvPr/>
            </p:nvSpPr>
            <p:spPr>
              <a:xfrm>
                <a:off x="12970333" y="1532789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5</a:t>
                </a:r>
              </a:p>
            </p:txBody>
          </p:sp>
          <p:sp>
            <p:nvSpPr>
              <p:cNvPr id="43393" name="6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1660617E-5952-188F-0F59-08F1C87DF357}"/>
                  </a:ext>
                </a:extLst>
              </p:cNvPr>
              <p:cNvSpPr/>
              <p:nvPr/>
            </p:nvSpPr>
            <p:spPr>
              <a:xfrm>
                <a:off x="13487197" y="1532789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6</a:t>
                </a:r>
              </a:p>
            </p:txBody>
          </p:sp>
          <p:sp>
            <p:nvSpPr>
              <p:cNvPr id="43394" name="1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B0E8E0D5-4981-5998-C4AC-0B06FB8FB8CB}"/>
                  </a:ext>
                </a:extLst>
              </p:cNvPr>
              <p:cNvSpPr/>
              <p:nvPr/>
            </p:nvSpPr>
            <p:spPr>
              <a:xfrm>
                <a:off x="12437667" y="2026122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1</a:t>
                </a:r>
              </a:p>
            </p:txBody>
          </p:sp>
          <p:sp>
            <p:nvSpPr>
              <p:cNvPr id="43395" name="2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23F52A1D-E5E4-9E51-EE9F-B0FF9984557D}"/>
                  </a:ext>
                </a:extLst>
              </p:cNvPr>
              <p:cNvSpPr/>
              <p:nvPr/>
            </p:nvSpPr>
            <p:spPr>
              <a:xfrm>
                <a:off x="12970333" y="2026122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2</a:t>
                </a:r>
              </a:p>
            </p:txBody>
          </p:sp>
          <p:sp>
            <p:nvSpPr>
              <p:cNvPr id="43396" name="3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3A2A3F86-EB73-BFE6-7FC1-259A4131A6C5}"/>
                  </a:ext>
                </a:extLst>
              </p:cNvPr>
              <p:cNvSpPr/>
              <p:nvPr/>
            </p:nvSpPr>
            <p:spPr>
              <a:xfrm>
                <a:off x="13487197" y="2026122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3</a:t>
                </a:r>
              </a:p>
            </p:txBody>
          </p:sp>
          <p:sp>
            <p:nvSpPr>
              <p:cNvPr id="43397" name="0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49E96465-B295-40C2-3602-790917EE233D}"/>
                  </a:ext>
                </a:extLst>
              </p:cNvPr>
              <p:cNvSpPr/>
              <p:nvPr/>
            </p:nvSpPr>
            <p:spPr>
              <a:xfrm>
                <a:off x="12970333" y="2515838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0</a:t>
                </a:r>
              </a:p>
            </p:txBody>
          </p:sp>
          <p:sp>
            <p:nvSpPr>
              <p:cNvPr id="43398" name="Plus">
                <a:hlinkClick r:id="" action="ppaction://macro?name=CalcAdd"/>
                <a:extLst>
                  <a:ext uri="{FF2B5EF4-FFF2-40B4-BE49-F238E27FC236}">
                    <a16:creationId xmlns:a16="http://schemas.microsoft.com/office/drawing/2014/main" id="{B2D89921-3A31-D436-3776-4E90FF1FAA4A}"/>
                  </a:ext>
                </a:extLst>
              </p:cNvPr>
              <p:cNvSpPr/>
              <p:nvPr/>
            </p:nvSpPr>
            <p:spPr>
              <a:xfrm>
                <a:off x="14006516" y="1036281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+</a:t>
                </a:r>
              </a:p>
            </p:txBody>
          </p:sp>
          <p:sp>
            <p:nvSpPr>
              <p:cNvPr id="43399" name="Minus">
                <a:hlinkClick r:id="" action="ppaction://macro?name=CalcSub"/>
                <a:extLst>
                  <a:ext uri="{FF2B5EF4-FFF2-40B4-BE49-F238E27FC236}">
                    <a16:creationId xmlns:a16="http://schemas.microsoft.com/office/drawing/2014/main" id="{3E8BAA8F-7F58-FCFA-95E4-3CE4510554F3}"/>
                  </a:ext>
                </a:extLst>
              </p:cNvPr>
              <p:cNvSpPr/>
              <p:nvPr/>
            </p:nvSpPr>
            <p:spPr>
              <a:xfrm>
                <a:off x="14006516" y="1532788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-</a:t>
                </a:r>
              </a:p>
            </p:txBody>
          </p:sp>
          <p:sp>
            <p:nvSpPr>
              <p:cNvPr id="43400" name="Multiply">
                <a:hlinkClick r:id="" action="ppaction://macro?name=CalcMul"/>
                <a:extLst>
                  <a:ext uri="{FF2B5EF4-FFF2-40B4-BE49-F238E27FC236}">
                    <a16:creationId xmlns:a16="http://schemas.microsoft.com/office/drawing/2014/main" id="{ACDCEA6F-5E3F-ADC8-A28D-15387BB869F1}"/>
                  </a:ext>
                </a:extLst>
              </p:cNvPr>
              <p:cNvSpPr/>
              <p:nvPr/>
            </p:nvSpPr>
            <p:spPr>
              <a:xfrm>
                <a:off x="14003996" y="2026122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*</a:t>
                </a:r>
              </a:p>
            </p:txBody>
          </p:sp>
          <p:sp>
            <p:nvSpPr>
              <p:cNvPr id="43401" name="Equals">
                <a:hlinkClick r:id="" action="ppaction://macro?name=CalcEqu"/>
                <a:extLst>
                  <a:ext uri="{FF2B5EF4-FFF2-40B4-BE49-F238E27FC236}">
                    <a16:creationId xmlns:a16="http://schemas.microsoft.com/office/drawing/2014/main" id="{B5A333AA-B104-CD09-A248-42A20C332F58}"/>
                  </a:ext>
                </a:extLst>
              </p:cNvPr>
              <p:cNvSpPr/>
              <p:nvPr/>
            </p:nvSpPr>
            <p:spPr>
              <a:xfrm>
                <a:off x="13486947" y="2520635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=</a:t>
                </a:r>
              </a:p>
            </p:txBody>
          </p:sp>
          <p:sp>
            <p:nvSpPr>
              <p:cNvPr id="43402" name="Division">
                <a:hlinkClick r:id="" action="ppaction://macro?name=CalcDiv"/>
                <a:extLst>
                  <a:ext uri="{FF2B5EF4-FFF2-40B4-BE49-F238E27FC236}">
                    <a16:creationId xmlns:a16="http://schemas.microsoft.com/office/drawing/2014/main" id="{AD9DC4E6-358B-9092-2316-23200902040C}"/>
                  </a:ext>
                </a:extLst>
              </p:cNvPr>
              <p:cNvSpPr/>
              <p:nvPr/>
            </p:nvSpPr>
            <p:spPr>
              <a:xfrm>
                <a:off x="14003996" y="2520587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/</a:t>
                </a:r>
              </a:p>
            </p:txBody>
          </p:sp>
          <p:sp>
            <p:nvSpPr>
              <p:cNvPr id="43403" name="Period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534E8CCE-3F9B-61D9-8364-29919B029A16}"/>
                  </a:ext>
                </a:extLst>
              </p:cNvPr>
              <p:cNvSpPr/>
              <p:nvPr/>
            </p:nvSpPr>
            <p:spPr>
              <a:xfrm>
                <a:off x="12442175" y="2520587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,</a:t>
                </a:r>
              </a:p>
            </p:txBody>
          </p:sp>
          <p:sp>
            <p:nvSpPr>
              <p:cNvPr id="43404" name="Clear">
                <a:hlinkClick r:id="" action="ppaction://macro?name=CalcClear"/>
                <a:extLst>
                  <a:ext uri="{FF2B5EF4-FFF2-40B4-BE49-F238E27FC236}">
                    <a16:creationId xmlns:a16="http://schemas.microsoft.com/office/drawing/2014/main" id="{286E1FFF-DA81-E61A-E46A-BC55C30741C8}"/>
                  </a:ext>
                </a:extLst>
              </p:cNvPr>
              <p:cNvSpPr/>
              <p:nvPr/>
            </p:nvSpPr>
            <p:spPr>
              <a:xfrm>
                <a:off x="12442174" y="3014394"/>
                <a:ext cx="1005638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Clear</a:t>
                </a:r>
              </a:p>
            </p:txBody>
          </p:sp>
          <p:sp>
            <p:nvSpPr>
              <p:cNvPr id="43405" name="Reset">
                <a:hlinkClick r:id="" action="ppaction://macro?name=CalcReset"/>
                <a:extLst>
                  <a:ext uri="{FF2B5EF4-FFF2-40B4-BE49-F238E27FC236}">
                    <a16:creationId xmlns:a16="http://schemas.microsoft.com/office/drawing/2014/main" id="{CBD4CAE9-E76C-AA29-1EB6-DEC575EE2413}"/>
                  </a:ext>
                </a:extLst>
              </p:cNvPr>
              <p:cNvSpPr/>
              <p:nvPr/>
            </p:nvSpPr>
            <p:spPr>
              <a:xfrm>
                <a:off x="13476466" y="3015757"/>
                <a:ext cx="1005638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Reset</a:t>
                </a:r>
              </a:p>
            </p:txBody>
          </p:sp>
        </p:grpSp>
        <p:sp>
          <p:nvSpPr>
            <p:cNvPr id="43384" name="WindowTitleAppCalc_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C0721541-A8E4-B475-8085-2DE394B0E55E}"/>
                </a:ext>
              </a:extLst>
            </p:cNvPr>
            <p:cNvSpPr txBox="1"/>
            <p:nvPr/>
          </p:nvSpPr>
          <p:spPr>
            <a:xfrm>
              <a:off x="9577645" y="3012826"/>
              <a:ext cx="116984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solidFill>
                    <a:prstClr val="white"/>
                  </a:solidFill>
                  <a:latin typeface="+mj-lt"/>
                </a:rPr>
                <a:t>Calculator</a:t>
              </a:r>
            </a:p>
          </p:txBody>
        </p:sp>
        <p:sp>
          <p:nvSpPr>
            <p:cNvPr id="43385" name="Shape7AppCalc_">
              <a:extLst>
                <a:ext uri="{FF2B5EF4-FFF2-40B4-BE49-F238E27FC236}">
                  <a16:creationId xmlns:a16="http://schemas.microsoft.com/office/drawing/2014/main" id="{29B367F5-2E8F-C697-EEBB-AEEE20425501}"/>
                </a:ext>
              </a:extLst>
            </p:cNvPr>
            <p:cNvSpPr txBox="1"/>
            <p:nvPr/>
          </p:nvSpPr>
          <p:spPr>
            <a:xfrm>
              <a:off x="10796606" y="3379720"/>
              <a:ext cx="8236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t-EE" dirty="0">
                  <a:noFill/>
                  <a:latin typeface="Candara" panose="020E0502030303020204" pitchFamily="34" charset="0"/>
                </a:rPr>
                <a:t>0</a:t>
              </a:r>
            </a:p>
          </p:txBody>
        </p:sp>
        <p:sp>
          <p:nvSpPr>
            <p:cNvPr id="43386" name="Shape8AppCalc_">
              <a:extLst>
                <a:ext uri="{FF2B5EF4-FFF2-40B4-BE49-F238E27FC236}">
                  <a16:creationId xmlns:a16="http://schemas.microsoft.com/office/drawing/2014/main" id="{2C2077F7-E712-7A09-B305-10B9274C8D15}"/>
                </a:ext>
              </a:extLst>
            </p:cNvPr>
            <p:cNvSpPr txBox="1"/>
            <p:nvPr/>
          </p:nvSpPr>
          <p:spPr>
            <a:xfrm>
              <a:off x="10777347" y="3372432"/>
              <a:ext cx="8236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t-EE" dirty="0">
                  <a:noFill/>
                  <a:latin typeface="Candara" panose="020E0502030303020204" pitchFamily="34" charset="0"/>
                </a:rPr>
                <a:t>+</a:t>
              </a:r>
            </a:p>
          </p:txBody>
        </p:sp>
        <p:sp>
          <p:nvSpPr>
            <p:cNvPr id="43387" name="MinimizeAppCalc_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B59348F1-B3D0-B03D-3E49-E55696F79D9A}"/>
                </a:ext>
              </a:extLst>
            </p:cNvPr>
            <p:cNvSpPr/>
            <p:nvPr/>
          </p:nvSpPr>
          <p:spPr>
            <a:xfrm>
              <a:off x="10755344" y="3003780"/>
              <a:ext cx="555309" cy="291578"/>
            </a:xfrm>
            <a:prstGeom prst="rect">
              <a:avLst/>
            </a:prstGeom>
            <a:gradFill>
              <a:gsLst>
                <a:gs pos="88068">
                  <a:schemeClr val="accent1"/>
                </a:gs>
                <a:gs pos="0">
                  <a:schemeClr val="accent5">
                    <a:lumMod val="75000"/>
                  </a:schemeClr>
                </a:gs>
                <a:gs pos="24000">
                  <a:schemeClr val="accent5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t-EE" sz="1200" kern="0" dirty="0">
                  <a:solidFill>
                    <a:prstClr val="white"/>
                  </a:solidFill>
                  <a:latin typeface="Candara" panose="020E0502030303020204" pitchFamily="34" charset="0"/>
                </a:rPr>
                <a:t>_</a:t>
              </a: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</p:grpSp>
      <p:grpSp>
        <p:nvGrpSpPr>
          <p:cNvPr id="43534" name="AppModalFiles">
            <a:extLst>
              <a:ext uri="{FF2B5EF4-FFF2-40B4-BE49-F238E27FC236}">
                <a16:creationId xmlns:a16="http://schemas.microsoft.com/office/drawing/2014/main" id="{F96D34E6-1CB9-7501-6282-BDBFBE585E02}"/>
              </a:ext>
            </a:extLst>
          </p:cNvPr>
          <p:cNvGrpSpPr/>
          <p:nvPr/>
        </p:nvGrpSpPr>
        <p:grpSpPr>
          <a:xfrm>
            <a:off x="2449615" y="1091457"/>
            <a:ext cx="6821152" cy="4767194"/>
            <a:chOff x="2449615" y="1091457"/>
            <a:chExt cx="6821152" cy="4767194"/>
          </a:xfrm>
        </p:grpSpPr>
        <p:sp>
          <p:nvSpPr>
            <p:cNvPr id="43535" name="WindowFrameAppModalFiles_">
              <a:extLst>
                <a:ext uri="{FF2B5EF4-FFF2-40B4-BE49-F238E27FC236}">
                  <a16:creationId xmlns:a16="http://schemas.microsoft.com/office/drawing/2014/main" id="{E06FD699-7654-EA9F-8468-221D26D8DCFD}"/>
                </a:ext>
              </a:extLst>
            </p:cNvPr>
            <p:cNvSpPr/>
            <p:nvPr/>
          </p:nvSpPr>
          <p:spPr>
            <a:xfrm>
              <a:off x="2449615" y="1094804"/>
              <a:ext cx="6821152" cy="4763847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75000"/>
                    <a:alpha val="70000"/>
                  </a:schemeClr>
                </a:gs>
                <a:gs pos="50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50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3536" name="WindowTitleAppModalFiles_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E91A32B6-5BDA-519E-ACF1-EEC15731A419}"/>
                </a:ext>
              </a:extLst>
            </p:cNvPr>
            <p:cNvSpPr txBox="1"/>
            <p:nvPr/>
          </p:nvSpPr>
          <p:spPr>
            <a:xfrm>
              <a:off x="2564735" y="1104268"/>
              <a:ext cx="59729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solidFill>
                    <a:prstClr val="white"/>
                  </a:solidFill>
                  <a:latin typeface="Candara" panose="020E0502030303020204" pitchFamily="34" charset="0"/>
                </a:rPr>
                <a:t>File chooser</a:t>
              </a:r>
            </a:p>
          </p:txBody>
        </p:sp>
        <p:sp>
          <p:nvSpPr>
            <p:cNvPr id="43537" name="CloseAppModalFiles_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C63B99FE-F241-CA08-2C32-2A2DD9E6186E}"/>
                </a:ext>
              </a:extLst>
            </p:cNvPr>
            <p:cNvSpPr/>
            <p:nvPr/>
          </p:nvSpPr>
          <p:spPr>
            <a:xfrm>
              <a:off x="8608090" y="1091457"/>
              <a:ext cx="555309" cy="291578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43538" name="TopPanelAppModalFiles_">
              <a:extLst>
                <a:ext uri="{FF2B5EF4-FFF2-40B4-BE49-F238E27FC236}">
                  <a16:creationId xmlns:a16="http://schemas.microsoft.com/office/drawing/2014/main" id="{22106A68-E71F-0285-4A66-3625953A58F7}"/>
                </a:ext>
              </a:extLst>
            </p:cNvPr>
            <p:cNvSpPr/>
            <p:nvPr/>
          </p:nvSpPr>
          <p:spPr>
            <a:xfrm>
              <a:off x="2564736" y="1394115"/>
              <a:ext cx="6598664" cy="602505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43539" name="BackAppModalFiles_">
              <a:hlinkClick r:id="" action="ppaction://macro?name=MFilesUp"/>
              <a:extLst>
                <a:ext uri="{FF2B5EF4-FFF2-40B4-BE49-F238E27FC236}">
                  <a16:creationId xmlns:a16="http://schemas.microsoft.com/office/drawing/2014/main" id="{DCB3284B-A702-9685-BCBA-9B36F7BA77F8}"/>
                </a:ext>
              </a:extLst>
            </p:cNvPr>
            <p:cNvSpPr/>
            <p:nvPr/>
          </p:nvSpPr>
          <p:spPr>
            <a:xfrm>
              <a:off x="2711797" y="1593546"/>
              <a:ext cx="400146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+mj-lt"/>
                  <a:sym typeface="Wingdings" panose="05000000000000000000" pitchFamily="2" charset="2"/>
                </a:rPr>
                <a:t></a:t>
              </a:r>
              <a:endParaRPr lang="et-EE" sz="1200" dirty="0">
                <a:latin typeface="+mj-lt"/>
              </a:endParaRPr>
            </a:p>
          </p:txBody>
        </p:sp>
        <p:sp>
          <p:nvSpPr>
            <p:cNvPr id="43540" name="ReloadAppModalFiles_">
              <a:hlinkClick r:id="" action="ppaction://macro?name=MFilesLoadDir"/>
              <a:extLst>
                <a:ext uri="{FF2B5EF4-FFF2-40B4-BE49-F238E27FC236}">
                  <a16:creationId xmlns:a16="http://schemas.microsoft.com/office/drawing/2014/main" id="{DA1D7AE6-C406-4C02-DD2F-B90ABB857A29}"/>
                </a:ext>
              </a:extLst>
            </p:cNvPr>
            <p:cNvSpPr/>
            <p:nvPr/>
          </p:nvSpPr>
          <p:spPr>
            <a:xfrm>
              <a:off x="3198839" y="1593546"/>
              <a:ext cx="400146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+mj-lt"/>
                </a:rPr>
                <a:t>↻</a:t>
              </a:r>
            </a:p>
          </p:txBody>
        </p:sp>
        <p:sp>
          <p:nvSpPr>
            <p:cNvPr id="43541" name="PathAppModalFiles_">
              <a:extLst>
                <a:ext uri="{FF2B5EF4-FFF2-40B4-BE49-F238E27FC236}">
                  <a16:creationId xmlns:a16="http://schemas.microsoft.com/office/drawing/2014/main" id="{0F39FAE1-EBEC-8E4E-B1DE-FD0F6B8B0D6C}"/>
                </a:ext>
              </a:extLst>
            </p:cNvPr>
            <p:cNvSpPr/>
            <p:nvPr/>
          </p:nvSpPr>
          <p:spPr>
            <a:xfrm>
              <a:off x="3626103" y="1568907"/>
              <a:ext cx="4363096" cy="25974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ES" sz="1100">
                  <a:solidFill>
                    <a:schemeClr val="tx1"/>
                  </a:solidFill>
                  <a:latin typeface="Candara" panose="020E0502030303020204" pitchFamily="34" charset="0"/>
                </a:rPr>
                <a:t>/</a:t>
              </a:r>
              <a:endParaRPr lang="et-EE" sz="11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43542" name="NextPageAppModalFiles_">
              <a:hlinkClick r:id="" action="ppaction://macro?name=MFilesNextPage"/>
              <a:extLst>
                <a:ext uri="{FF2B5EF4-FFF2-40B4-BE49-F238E27FC236}">
                  <a16:creationId xmlns:a16="http://schemas.microsoft.com/office/drawing/2014/main" id="{BCF84B76-7021-5F19-0E32-692B95E60C6E}"/>
                </a:ext>
              </a:extLst>
            </p:cNvPr>
            <p:cNvSpPr/>
            <p:nvPr/>
          </p:nvSpPr>
          <p:spPr>
            <a:xfrm>
              <a:off x="8620738" y="1582160"/>
              <a:ext cx="400146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+mj-lt"/>
                  <a:sym typeface="Wingdings" panose="05000000000000000000" pitchFamily="2" charset="2"/>
                </a:rPr>
                <a:t></a:t>
              </a:r>
              <a:endParaRPr lang="et-EE" sz="1200" dirty="0">
                <a:latin typeface="+mj-lt"/>
              </a:endParaRPr>
            </a:p>
          </p:txBody>
        </p:sp>
        <p:sp>
          <p:nvSpPr>
            <p:cNvPr id="43543" name="PrevPageAppModalFiles_">
              <a:hlinkClick r:id="" action="ppaction://macro?name=MFilesLastPage"/>
              <a:extLst>
                <a:ext uri="{FF2B5EF4-FFF2-40B4-BE49-F238E27FC236}">
                  <a16:creationId xmlns:a16="http://schemas.microsoft.com/office/drawing/2014/main" id="{D349F2CB-3B2F-670B-43A5-BE0FA95D64B0}"/>
                </a:ext>
              </a:extLst>
            </p:cNvPr>
            <p:cNvSpPr/>
            <p:nvPr/>
          </p:nvSpPr>
          <p:spPr>
            <a:xfrm>
              <a:off x="8137509" y="1579088"/>
              <a:ext cx="400146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+mj-lt"/>
                  <a:sym typeface="Wingdings" panose="05000000000000000000" pitchFamily="2" charset="2"/>
                </a:rPr>
                <a:t></a:t>
              </a:r>
              <a:endParaRPr lang="et-EE" sz="1200" dirty="0">
                <a:latin typeface="+mj-lt"/>
              </a:endParaRPr>
            </a:p>
          </p:txBody>
        </p:sp>
        <p:sp>
          <p:nvSpPr>
            <p:cNvPr id="43544" name="SelectedFileAppModalFIles_">
              <a:extLst>
                <a:ext uri="{FF2B5EF4-FFF2-40B4-BE49-F238E27FC236}">
                  <a16:creationId xmlns:a16="http://schemas.microsoft.com/office/drawing/2014/main" id="{3B8A2009-6086-916E-DE9C-441D446CB453}"/>
                </a:ext>
              </a:extLst>
            </p:cNvPr>
            <p:cNvSpPr txBox="1"/>
            <p:nvPr/>
          </p:nvSpPr>
          <p:spPr>
            <a:xfrm>
              <a:off x="2587000" y="2009832"/>
              <a:ext cx="6566725" cy="1077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00" dirty="0">
                  <a:latin typeface="Consolas" panose="020B0609020204030204" pitchFamily="49" charset="0"/>
                </a:rPr>
                <a:t>*</a:t>
              </a:r>
            </a:p>
          </p:txBody>
        </p:sp>
        <p:sp>
          <p:nvSpPr>
            <p:cNvPr id="43545" name="WindowAppModalFiles_">
              <a:extLst>
                <a:ext uri="{FF2B5EF4-FFF2-40B4-BE49-F238E27FC236}">
                  <a16:creationId xmlns:a16="http://schemas.microsoft.com/office/drawing/2014/main" id="{04C58411-5883-2F96-C597-AD170B2BA6CE}"/>
                </a:ext>
              </a:extLst>
            </p:cNvPr>
            <p:cNvSpPr/>
            <p:nvPr/>
          </p:nvSpPr>
          <p:spPr>
            <a:xfrm>
              <a:off x="2566386" y="1999968"/>
              <a:ext cx="6597013" cy="3743576"/>
            </a:xfrm>
            <a:prstGeom prst="rect">
              <a:avLst/>
            </a:prstGeom>
            <a:solidFill>
              <a:schemeClr val="accent3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00" b="0" i="0" u="none" strike="noStrike" kern="0" cap="none" spc="0" normalizeH="0" baseline="0" noProof="0" dirty="0">
                <a:ln w="38100">
                  <a:noFill/>
                </a:ln>
                <a:noFill/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3546" name="BottomPanelAppModalFiles_">
              <a:extLst>
                <a:ext uri="{FF2B5EF4-FFF2-40B4-BE49-F238E27FC236}">
                  <a16:creationId xmlns:a16="http://schemas.microsoft.com/office/drawing/2014/main" id="{3E7E98E4-C9ED-3DA4-2DF9-55301A493AE0}"/>
                </a:ext>
              </a:extLst>
            </p:cNvPr>
            <p:cNvSpPr/>
            <p:nvPr/>
          </p:nvSpPr>
          <p:spPr>
            <a:xfrm>
              <a:off x="2603903" y="5675966"/>
              <a:ext cx="4840215" cy="472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ES" sz="100" dirty="0">
                  <a:noFill/>
                  <a:latin typeface="Candara" panose="020E0502030303020204" pitchFamily="34" charset="0"/>
                </a:rPr>
                <a:t>/</a:t>
              </a:r>
              <a:r>
                <a:rPr lang="et-EE" sz="100" dirty="0">
                  <a:noFill/>
                  <a:latin typeface="Candara" panose="020E0502030303020204" pitchFamily="34" charset="0"/>
                </a:rPr>
                <a:t>0 </a:t>
              </a:r>
              <a:r>
                <a:rPr lang="et-EE" sz="100" dirty="0" err="1">
                  <a:noFill/>
                  <a:latin typeface="Candara" panose="020E0502030303020204" pitchFamily="34" charset="0"/>
                </a:rPr>
                <a:t>files</a:t>
              </a:r>
              <a:endParaRPr lang="et-EE" sz="100" dirty="0">
                <a:noFill/>
                <a:latin typeface="Candara" panose="020E0502030303020204" pitchFamily="34" charset="0"/>
              </a:endParaRPr>
            </a:p>
          </p:txBody>
        </p:sp>
        <p:sp>
          <p:nvSpPr>
            <p:cNvPr id="43547" name="AXTextBox1AppModalFiles_">
              <a:extLst>
                <a:ext uri="{FF2B5EF4-FFF2-40B4-BE49-F238E27FC236}">
                  <a16:creationId xmlns:a16="http://schemas.microsoft.com/office/drawing/2014/main" id="{C1AF82D4-0A40-BE3D-F343-8CEE84841058}"/>
                </a:ext>
              </a:extLst>
            </p:cNvPr>
            <p:cNvSpPr/>
            <p:nvPr/>
          </p:nvSpPr>
          <p:spPr>
            <a:xfrm>
              <a:off x="2564735" y="5431490"/>
              <a:ext cx="5638175" cy="298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43548" name="OkAppModalFiles_">
              <a:hlinkClick r:id="" action="ppaction://macro?name=SaveFile"/>
              <a:extLst>
                <a:ext uri="{FF2B5EF4-FFF2-40B4-BE49-F238E27FC236}">
                  <a16:creationId xmlns:a16="http://schemas.microsoft.com/office/drawing/2014/main" id="{8BC564F0-C553-A4F9-1189-D6422C66C4B5}"/>
                </a:ext>
              </a:extLst>
            </p:cNvPr>
            <p:cNvSpPr/>
            <p:nvPr/>
          </p:nvSpPr>
          <p:spPr>
            <a:xfrm>
              <a:off x="8202908" y="5430031"/>
              <a:ext cx="960491" cy="30519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dirty="0">
                  <a:solidFill>
                    <a:schemeClr val="tx2"/>
                  </a:solidFill>
                  <a:latin typeface="+mj-lt"/>
                </a:rPr>
                <a:t>Save</a:t>
              </a:r>
            </a:p>
          </p:txBody>
        </p:sp>
      </p:grpSp>
      <p:grpSp>
        <p:nvGrpSpPr>
          <p:cNvPr id="40700" name="AppFiles">
            <a:extLst>
              <a:ext uri="{FF2B5EF4-FFF2-40B4-BE49-F238E27FC236}">
                <a16:creationId xmlns:a16="http://schemas.microsoft.com/office/drawing/2014/main" id="{2FF80A0B-9488-DA96-5878-C9026F8844EC}"/>
              </a:ext>
            </a:extLst>
          </p:cNvPr>
          <p:cNvGrpSpPr/>
          <p:nvPr/>
        </p:nvGrpSpPr>
        <p:grpSpPr>
          <a:xfrm>
            <a:off x="1594274" y="1012082"/>
            <a:ext cx="8411183" cy="5069852"/>
            <a:chOff x="1594274" y="1012082"/>
            <a:chExt cx="8411183" cy="5069852"/>
          </a:xfrm>
        </p:grpSpPr>
        <p:sp>
          <p:nvSpPr>
            <p:cNvPr id="40701" name="WindowFrameAppFiles_">
              <a:extLst>
                <a:ext uri="{FF2B5EF4-FFF2-40B4-BE49-F238E27FC236}">
                  <a16:creationId xmlns:a16="http://schemas.microsoft.com/office/drawing/2014/main" id="{35BD7673-5B92-CEE3-56CE-86E0B09AB30E}"/>
                </a:ext>
              </a:extLst>
            </p:cNvPr>
            <p:cNvSpPr/>
            <p:nvPr/>
          </p:nvSpPr>
          <p:spPr>
            <a:xfrm>
              <a:off x="1594274" y="1015429"/>
              <a:ext cx="8401947" cy="5066505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75000"/>
                    <a:alpha val="70000"/>
                  </a:schemeClr>
                </a:gs>
                <a:gs pos="50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50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0702" name="WindowTitleAppFiles_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1863221D-8441-3C10-7BCB-01E0C44D4674}"/>
                </a:ext>
              </a:extLst>
            </p:cNvPr>
            <p:cNvSpPr txBox="1"/>
            <p:nvPr/>
          </p:nvSpPr>
          <p:spPr>
            <a:xfrm>
              <a:off x="1681169" y="1024893"/>
              <a:ext cx="709706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solidFill>
                    <a:prstClr val="white"/>
                  </a:solidFill>
                  <a:latin typeface="Candara" panose="020E0502030303020204" pitchFamily="34" charset="0"/>
                </a:rPr>
                <a:t>File Explorer</a:t>
              </a:r>
            </a:p>
          </p:txBody>
        </p:sp>
        <p:sp>
          <p:nvSpPr>
            <p:cNvPr id="40703" name="CloseAppFiles_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CBC72034-379C-CFBE-12C9-332AA6D1CEA5}"/>
                </a:ext>
              </a:extLst>
            </p:cNvPr>
            <p:cNvSpPr/>
            <p:nvPr/>
          </p:nvSpPr>
          <p:spPr>
            <a:xfrm>
              <a:off x="9333544" y="1012082"/>
              <a:ext cx="555309" cy="291578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5440" name="HandleAppFiles_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D071DD9F-EB58-8578-9ABF-24BEA31FCEFD}"/>
                </a:ext>
              </a:extLst>
            </p:cNvPr>
            <p:cNvSpPr/>
            <p:nvPr/>
          </p:nvSpPr>
          <p:spPr>
            <a:xfrm>
              <a:off x="9898089" y="5971045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5441" name="MinimizeAppFiles_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BCE5F5D2-D808-2B60-4ABF-655BA1922E4A}"/>
                </a:ext>
              </a:extLst>
            </p:cNvPr>
            <p:cNvSpPr/>
            <p:nvPr/>
          </p:nvSpPr>
          <p:spPr>
            <a:xfrm>
              <a:off x="8778234" y="1012082"/>
              <a:ext cx="555309" cy="291578"/>
            </a:xfrm>
            <a:prstGeom prst="rect">
              <a:avLst/>
            </a:prstGeom>
            <a:gradFill>
              <a:gsLst>
                <a:gs pos="88068">
                  <a:schemeClr val="accent1"/>
                </a:gs>
                <a:gs pos="0">
                  <a:schemeClr val="accent5">
                    <a:lumMod val="75000"/>
                  </a:schemeClr>
                </a:gs>
                <a:gs pos="24000">
                  <a:schemeClr val="accent5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t-EE" sz="1200" kern="0" dirty="0">
                  <a:solidFill>
                    <a:prstClr val="white"/>
                  </a:solidFill>
                  <a:latin typeface="Candara" panose="020E0502030303020204" pitchFamily="34" charset="0"/>
                </a:rPr>
                <a:t>_</a:t>
              </a: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5443" name="TopPanelAppFiles_">
              <a:extLst>
                <a:ext uri="{FF2B5EF4-FFF2-40B4-BE49-F238E27FC236}">
                  <a16:creationId xmlns:a16="http://schemas.microsoft.com/office/drawing/2014/main" id="{FAB1BA0D-3FA6-69B1-EFB1-09BD8261E1A5}"/>
                </a:ext>
              </a:extLst>
            </p:cNvPr>
            <p:cNvSpPr/>
            <p:nvPr/>
          </p:nvSpPr>
          <p:spPr>
            <a:xfrm>
              <a:off x="1681170" y="1314740"/>
              <a:ext cx="8207683" cy="602505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5444" name="BottomPanelAppFiles_">
              <a:extLst>
                <a:ext uri="{FF2B5EF4-FFF2-40B4-BE49-F238E27FC236}">
                  <a16:creationId xmlns:a16="http://schemas.microsoft.com/office/drawing/2014/main" id="{722C4B98-FAD9-7E2D-F8D8-3EB70472C40C}"/>
                </a:ext>
              </a:extLst>
            </p:cNvPr>
            <p:cNvSpPr/>
            <p:nvPr/>
          </p:nvSpPr>
          <p:spPr>
            <a:xfrm>
              <a:off x="1681169" y="5656793"/>
              <a:ext cx="8206034" cy="31757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t-EE" sz="1400" dirty="0">
                  <a:solidFill>
                    <a:schemeClr val="tx1"/>
                  </a:solidFill>
                  <a:latin typeface="Candara" panose="020E0502030303020204" pitchFamily="34" charset="0"/>
                </a:rPr>
                <a:t>0 items</a:t>
              </a:r>
            </a:p>
          </p:txBody>
        </p:sp>
        <p:sp>
          <p:nvSpPr>
            <p:cNvPr id="5445" name="BackAppFiles_">
              <a:hlinkClick r:id="" action="ppaction://macro?name=FilesUp"/>
              <a:extLst>
                <a:ext uri="{FF2B5EF4-FFF2-40B4-BE49-F238E27FC236}">
                  <a16:creationId xmlns:a16="http://schemas.microsoft.com/office/drawing/2014/main" id="{29003C14-4A2B-09E7-E4BA-B38C12A142A3}"/>
                </a:ext>
              </a:extLst>
            </p:cNvPr>
            <p:cNvSpPr/>
            <p:nvPr/>
          </p:nvSpPr>
          <p:spPr>
            <a:xfrm>
              <a:off x="1775538" y="1484985"/>
              <a:ext cx="400146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+mj-lt"/>
                  <a:sym typeface="Wingdings" panose="05000000000000000000" pitchFamily="2" charset="2"/>
                </a:rPr>
                <a:t></a:t>
              </a:r>
              <a:endParaRPr lang="et-EE" sz="1200" dirty="0">
                <a:latin typeface="+mj-lt"/>
              </a:endParaRPr>
            </a:p>
          </p:txBody>
        </p:sp>
        <p:sp>
          <p:nvSpPr>
            <p:cNvPr id="5446" name="ReloadAppFiles_">
              <a:hlinkClick r:id="" action="ppaction://macro?name=FilesLoadDir"/>
              <a:extLst>
                <a:ext uri="{FF2B5EF4-FFF2-40B4-BE49-F238E27FC236}">
                  <a16:creationId xmlns:a16="http://schemas.microsoft.com/office/drawing/2014/main" id="{20CE63FF-3924-6E86-B294-800F1A9700E0}"/>
                </a:ext>
              </a:extLst>
            </p:cNvPr>
            <p:cNvSpPr/>
            <p:nvPr/>
          </p:nvSpPr>
          <p:spPr>
            <a:xfrm>
              <a:off x="2262580" y="1484985"/>
              <a:ext cx="400146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+mj-lt"/>
                </a:rPr>
                <a:t>↻</a:t>
              </a:r>
            </a:p>
          </p:txBody>
        </p:sp>
        <p:sp>
          <p:nvSpPr>
            <p:cNvPr id="5447" name="LeftPanelAppFiles_">
              <a:extLst>
                <a:ext uri="{FF2B5EF4-FFF2-40B4-BE49-F238E27FC236}">
                  <a16:creationId xmlns:a16="http://schemas.microsoft.com/office/drawing/2014/main" id="{DB848652-9015-D384-6587-3ACBD201A392}"/>
                </a:ext>
              </a:extLst>
            </p:cNvPr>
            <p:cNvSpPr/>
            <p:nvPr/>
          </p:nvSpPr>
          <p:spPr>
            <a:xfrm>
              <a:off x="1681169" y="1917245"/>
              <a:ext cx="1610671" cy="3743576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>
                <a:spcAft>
                  <a:spcPts val="8400"/>
                </a:spcAft>
              </a:pPr>
              <a:r>
                <a:rPr lang="et-EE" sz="1400" dirty="0">
                  <a:latin typeface="Candara" panose="020E0502030303020204" pitchFamily="34" charset="0"/>
                </a:rPr>
                <a:t>File </a:t>
              </a:r>
              <a:r>
                <a:rPr lang="et-EE" sz="1400" dirty="0" err="1">
                  <a:latin typeface="Candara" panose="020E0502030303020204" pitchFamily="34" charset="0"/>
                </a:rPr>
                <a:t>systems</a:t>
              </a:r>
              <a:endParaRPr lang="et-EE" sz="1400" dirty="0">
                <a:latin typeface="Candara" panose="020E0502030303020204" pitchFamily="34" charset="0"/>
              </a:endParaRPr>
            </a:p>
          </p:txBody>
        </p:sp>
        <p:sp>
          <p:nvSpPr>
            <p:cNvPr id="5448" name="PathAppFiles_">
              <a:extLst>
                <a:ext uri="{FF2B5EF4-FFF2-40B4-BE49-F238E27FC236}">
                  <a16:creationId xmlns:a16="http://schemas.microsoft.com/office/drawing/2014/main" id="{E31DBBF5-5F7E-8F74-6C58-CDB74DEC2A47}"/>
                </a:ext>
              </a:extLst>
            </p:cNvPr>
            <p:cNvSpPr/>
            <p:nvPr/>
          </p:nvSpPr>
          <p:spPr>
            <a:xfrm>
              <a:off x="3199953" y="1489532"/>
              <a:ext cx="6598803" cy="25974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ES" sz="1100" dirty="0">
                  <a:solidFill>
                    <a:schemeClr val="tx1"/>
                  </a:solidFill>
                  <a:latin typeface="Candara" panose="020E0502030303020204" pitchFamily="34" charset="0"/>
                </a:rPr>
                <a:t>/</a:t>
              </a:r>
              <a:endParaRPr lang="et-EE" sz="11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5449" name="VFSAppFiles_">
              <a:hlinkClick r:id="" action="ppaction://macro?name=VFSRoot"/>
              <a:extLst>
                <a:ext uri="{FF2B5EF4-FFF2-40B4-BE49-F238E27FC236}">
                  <a16:creationId xmlns:a16="http://schemas.microsoft.com/office/drawing/2014/main" id="{E3B61901-E3DA-F1F5-5801-26FD52C9806E}"/>
                </a:ext>
              </a:extLst>
            </p:cNvPr>
            <p:cNvSpPr/>
            <p:nvPr/>
          </p:nvSpPr>
          <p:spPr>
            <a:xfrm>
              <a:off x="1681169" y="2253006"/>
              <a:ext cx="1610671" cy="44306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t-EE" sz="1100" dirty="0">
                  <a:solidFill>
                    <a:schemeClr val="tx1"/>
                  </a:solidFill>
                  <a:latin typeface="Candara" panose="020E0502030303020204" pitchFamily="34" charset="0"/>
                </a:rPr>
                <a:t>Virtual Filesystem (ShapeFS)</a:t>
              </a:r>
            </a:p>
          </p:txBody>
        </p:sp>
        <p:sp>
          <p:nvSpPr>
            <p:cNvPr id="5450" name="HostFSAppFiles_">
              <a:hlinkClick r:id="" action="ppaction://macro?name=HostRoot"/>
              <a:extLst>
                <a:ext uri="{FF2B5EF4-FFF2-40B4-BE49-F238E27FC236}">
                  <a16:creationId xmlns:a16="http://schemas.microsoft.com/office/drawing/2014/main" id="{C147C98A-D28F-DD92-3C0C-2F80EB711D6B}"/>
                </a:ext>
              </a:extLst>
            </p:cNvPr>
            <p:cNvSpPr/>
            <p:nvPr/>
          </p:nvSpPr>
          <p:spPr>
            <a:xfrm>
              <a:off x="1681169" y="2707146"/>
              <a:ext cx="1610671" cy="44306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t-EE" sz="1100" dirty="0">
                  <a:solidFill>
                    <a:schemeClr val="tx1"/>
                  </a:solidFill>
                  <a:latin typeface="Candara" panose="020E0502030303020204" pitchFamily="34" charset="0"/>
                </a:rPr>
                <a:t>Local Disk C: (Windows)</a:t>
              </a:r>
            </a:p>
          </p:txBody>
        </p:sp>
        <p:sp>
          <p:nvSpPr>
            <p:cNvPr id="5451" name="PropertiesAppFiles_">
              <a:extLst>
                <a:ext uri="{FF2B5EF4-FFF2-40B4-BE49-F238E27FC236}">
                  <a16:creationId xmlns:a16="http://schemas.microsoft.com/office/drawing/2014/main" id="{D8133879-3A27-3DEB-0442-43EC98568323}"/>
                </a:ext>
              </a:extLst>
            </p:cNvPr>
            <p:cNvSpPr txBox="1"/>
            <p:nvPr/>
          </p:nvSpPr>
          <p:spPr>
            <a:xfrm>
              <a:off x="1681169" y="3502152"/>
              <a:ext cx="161067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900" dirty="0">
                  <a:latin typeface="Candara" panose="020E0502030303020204" pitchFamily="34" charset="0"/>
                </a:rPr>
                <a:t>  </a:t>
              </a:r>
            </a:p>
          </p:txBody>
        </p:sp>
        <p:sp>
          <p:nvSpPr>
            <p:cNvPr id="5452" name="NextPageAppFiles_">
              <a:hlinkClick r:id="" action="ppaction://macro?name=FilesNextPage"/>
              <a:extLst>
                <a:ext uri="{FF2B5EF4-FFF2-40B4-BE49-F238E27FC236}">
                  <a16:creationId xmlns:a16="http://schemas.microsoft.com/office/drawing/2014/main" id="{F84A283B-79D3-3E27-5952-D41EDB8583ED}"/>
                </a:ext>
              </a:extLst>
            </p:cNvPr>
            <p:cNvSpPr/>
            <p:nvPr/>
          </p:nvSpPr>
          <p:spPr>
            <a:xfrm>
              <a:off x="9425247" y="5688733"/>
              <a:ext cx="400146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+mj-lt"/>
                  <a:sym typeface="Wingdings" panose="05000000000000000000" pitchFamily="2" charset="2"/>
                </a:rPr>
                <a:t></a:t>
              </a:r>
              <a:endParaRPr lang="et-EE" sz="1200" dirty="0">
                <a:latin typeface="+mj-lt"/>
              </a:endParaRPr>
            </a:p>
          </p:txBody>
        </p:sp>
        <p:sp>
          <p:nvSpPr>
            <p:cNvPr id="5453" name="PrevPageAppFiles_">
              <a:hlinkClick r:id="" action="ppaction://macro?name=FilesLastPage"/>
              <a:extLst>
                <a:ext uri="{FF2B5EF4-FFF2-40B4-BE49-F238E27FC236}">
                  <a16:creationId xmlns:a16="http://schemas.microsoft.com/office/drawing/2014/main" id="{5974FD82-3EDB-39AB-708D-DCBDFC312F0B}"/>
                </a:ext>
              </a:extLst>
            </p:cNvPr>
            <p:cNvSpPr/>
            <p:nvPr/>
          </p:nvSpPr>
          <p:spPr>
            <a:xfrm>
              <a:off x="8942018" y="5685661"/>
              <a:ext cx="400146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+mj-lt"/>
                  <a:sym typeface="Wingdings" panose="05000000000000000000" pitchFamily="2" charset="2"/>
                </a:rPr>
                <a:t></a:t>
              </a:r>
              <a:endParaRPr lang="et-EE" sz="1200" dirty="0">
                <a:latin typeface="+mj-lt"/>
              </a:endParaRPr>
            </a:p>
          </p:txBody>
        </p:sp>
        <p:sp>
          <p:nvSpPr>
            <p:cNvPr id="5454" name="SelectModeLabelAppFiles_">
              <a:extLst>
                <a:ext uri="{FF2B5EF4-FFF2-40B4-BE49-F238E27FC236}">
                  <a16:creationId xmlns:a16="http://schemas.microsoft.com/office/drawing/2014/main" id="{3C547A62-6A7C-BD65-BB9A-99EE82BA61EB}"/>
                </a:ext>
              </a:extLst>
            </p:cNvPr>
            <p:cNvSpPr txBox="1"/>
            <p:nvPr/>
          </p:nvSpPr>
          <p:spPr>
            <a:xfrm>
              <a:off x="2094592" y="5304986"/>
              <a:ext cx="112752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latin typeface="Candara" panose="020E0502030303020204" pitchFamily="34" charset="0"/>
                </a:rPr>
                <a:t>Select mode</a:t>
              </a:r>
            </a:p>
          </p:txBody>
        </p:sp>
        <p:sp>
          <p:nvSpPr>
            <p:cNvPr id="5455" name="SelectModeCheckAppFiles_">
              <a:hlinkClick r:id="" action="ppaction://macro?name=CheckUncheckFileMan"/>
              <a:extLst>
                <a:ext uri="{FF2B5EF4-FFF2-40B4-BE49-F238E27FC236}">
                  <a16:creationId xmlns:a16="http://schemas.microsoft.com/office/drawing/2014/main" id="{1175BCA5-35A6-984D-8536-AA4F6443FE3A}"/>
                </a:ext>
              </a:extLst>
            </p:cNvPr>
            <p:cNvSpPr/>
            <p:nvPr/>
          </p:nvSpPr>
          <p:spPr>
            <a:xfrm>
              <a:off x="1770226" y="5315556"/>
              <a:ext cx="263120" cy="263120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5456" name="SelectedFileAppFIles_">
              <a:extLst>
                <a:ext uri="{FF2B5EF4-FFF2-40B4-BE49-F238E27FC236}">
                  <a16:creationId xmlns:a16="http://schemas.microsoft.com/office/drawing/2014/main" id="{6B5D464A-4F53-F5FB-99FD-239E36D93C59}"/>
                </a:ext>
              </a:extLst>
            </p:cNvPr>
            <p:cNvSpPr txBox="1"/>
            <p:nvPr/>
          </p:nvSpPr>
          <p:spPr>
            <a:xfrm>
              <a:off x="3312454" y="1930457"/>
              <a:ext cx="6566725" cy="1077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00" dirty="0">
                  <a:latin typeface="Consolas" panose="020B0609020204030204" pitchFamily="49" charset="0"/>
                </a:rPr>
                <a:t>*</a:t>
              </a:r>
            </a:p>
          </p:txBody>
        </p:sp>
        <p:sp>
          <p:nvSpPr>
            <p:cNvPr id="5457" name="WindowAppFiles_">
              <a:extLst>
                <a:ext uri="{FF2B5EF4-FFF2-40B4-BE49-F238E27FC236}">
                  <a16:creationId xmlns:a16="http://schemas.microsoft.com/office/drawing/2014/main" id="{74265CC9-EC93-B46B-79B4-83E211D9C6E6}"/>
                </a:ext>
              </a:extLst>
            </p:cNvPr>
            <p:cNvSpPr/>
            <p:nvPr/>
          </p:nvSpPr>
          <p:spPr>
            <a:xfrm>
              <a:off x="3291840" y="1920593"/>
              <a:ext cx="6597013" cy="3743576"/>
            </a:xfrm>
            <a:prstGeom prst="rect">
              <a:avLst/>
            </a:prstGeom>
            <a:solidFill>
              <a:schemeClr val="accent3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00" b="0" i="0" u="none" strike="noStrike" kern="0" cap="none" spc="0" normalizeH="0" baseline="0" noProof="0" dirty="0">
                <a:ln w="38100">
                  <a:noFill/>
                </a:ln>
                <a:noFill/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5458" name="NewDirAppFiles_">
              <a:hlinkClick r:id="" action="ppaction://macro?name=NewFolderHandler"/>
              <a:extLst>
                <a:ext uri="{FF2B5EF4-FFF2-40B4-BE49-F238E27FC236}">
                  <a16:creationId xmlns:a16="http://schemas.microsoft.com/office/drawing/2014/main" id="{9ACC22FC-F15B-EF52-7BE4-2B0A9E0DC7FD}"/>
                </a:ext>
              </a:extLst>
            </p:cNvPr>
            <p:cNvSpPr/>
            <p:nvPr/>
          </p:nvSpPr>
          <p:spPr>
            <a:xfrm>
              <a:off x="1758865" y="4791996"/>
              <a:ext cx="1444516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New dir.</a:t>
              </a:r>
            </a:p>
          </p:txBody>
        </p:sp>
        <p:sp>
          <p:nvSpPr>
            <p:cNvPr id="5459" name="RenameAppFiles_">
              <a:hlinkClick r:id="" action="ppaction://macro?name=RenameFileHandler"/>
              <a:extLst>
                <a:ext uri="{FF2B5EF4-FFF2-40B4-BE49-F238E27FC236}">
                  <a16:creationId xmlns:a16="http://schemas.microsoft.com/office/drawing/2014/main" id="{3A782E62-BBD4-B31F-9A85-CB3DFF820164}"/>
                </a:ext>
              </a:extLst>
            </p:cNvPr>
            <p:cNvSpPr/>
            <p:nvPr/>
          </p:nvSpPr>
          <p:spPr>
            <a:xfrm>
              <a:off x="1753538" y="3294496"/>
              <a:ext cx="1446415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Rename</a:t>
              </a:r>
            </a:p>
          </p:txBody>
        </p:sp>
        <p:sp>
          <p:nvSpPr>
            <p:cNvPr id="5460" name="CopyAppFiles_">
              <a:hlinkClick r:id="" action="ppaction://macro?name=FilesAddToClipboard"/>
              <a:extLst>
                <a:ext uri="{FF2B5EF4-FFF2-40B4-BE49-F238E27FC236}">
                  <a16:creationId xmlns:a16="http://schemas.microsoft.com/office/drawing/2014/main" id="{9DDEBD8C-BD9E-A16C-6DC0-AE3ADEA97959}"/>
                </a:ext>
              </a:extLst>
            </p:cNvPr>
            <p:cNvSpPr/>
            <p:nvPr/>
          </p:nvSpPr>
          <p:spPr>
            <a:xfrm>
              <a:off x="1755441" y="3667566"/>
              <a:ext cx="1444513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Copy</a:t>
              </a:r>
            </a:p>
          </p:txBody>
        </p:sp>
        <p:sp>
          <p:nvSpPr>
            <p:cNvPr id="5461" name="PasteButtonAppFiles_">
              <a:hlinkClick r:id="" action="ppaction://macro?name=PasteFile"/>
              <a:extLst>
                <a:ext uri="{FF2B5EF4-FFF2-40B4-BE49-F238E27FC236}">
                  <a16:creationId xmlns:a16="http://schemas.microsoft.com/office/drawing/2014/main" id="{98927F61-1939-4A67-B099-5ED99FBF3562}"/>
                </a:ext>
              </a:extLst>
            </p:cNvPr>
            <p:cNvSpPr/>
            <p:nvPr/>
          </p:nvSpPr>
          <p:spPr>
            <a:xfrm>
              <a:off x="1755442" y="4041290"/>
              <a:ext cx="1444514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Paste</a:t>
              </a:r>
            </a:p>
          </p:txBody>
        </p:sp>
        <p:sp>
          <p:nvSpPr>
            <p:cNvPr id="5462" name="DeleteAppFiles_">
              <a:hlinkClick r:id="" action="ppaction://macro?name=FilesDelete"/>
              <a:extLst>
                <a:ext uri="{FF2B5EF4-FFF2-40B4-BE49-F238E27FC236}">
                  <a16:creationId xmlns:a16="http://schemas.microsoft.com/office/drawing/2014/main" id="{A2252FE0-6E69-0D98-8AC9-DD5F7DAD089A}"/>
                </a:ext>
              </a:extLst>
            </p:cNvPr>
            <p:cNvSpPr/>
            <p:nvPr/>
          </p:nvSpPr>
          <p:spPr>
            <a:xfrm>
              <a:off x="1755442" y="4418272"/>
              <a:ext cx="1444515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Delete</a:t>
              </a:r>
            </a:p>
          </p:txBody>
        </p:sp>
        <p:sp>
          <p:nvSpPr>
            <p:cNvPr id="5463" name="HomeBackAppFiles_">
              <a:hlinkClick r:id="" action="ppaction://macro?name=GoHome"/>
              <a:extLst>
                <a:ext uri="{FF2B5EF4-FFF2-40B4-BE49-F238E27FC236}">
                  <a16:creationId xmlns:a16="http://schemas.microsoft.com/office/drawing/2014/main" id="{B99FCED4-90A5-7268-472D-F15B00AD2CB6}"/>
                </a:ext>
              </a:extLst>
            </p:cNvPr>
            <p:cNvSpPr/>
            <p:nvPr/>
          </p:nvSpPr>
          <p:spPr>
            <a:xfrm>
              <a:off x="2735623" y="1482901"/>
              <a:ext cx="400146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 sz="1200" dirty="0">
                <a:latin typeface="+mj-lt"/>
              </a:endParaRPr>
            </a:p>
          </p:txBody>
        </p:sp>
        <p:sp>
          <p:nvSpPr>
            <p:cNvPr id="5464" name="HomeAppFiles_">
              <a:hlinkClick r:id="" action="ppaction://macro?name=GoHome"/>
              <a:extLst>
                <a:ext uri="{FF2B5EF4-FFF2-40B4-BE49-F238E27FC236}">
                  <a16:creationId xmlns:a16="http://schemas.microsoft.com/office/drawing/2014/main" id="{DDD27917-A8DD-1602-9DB6-55FC6376F9B1}"/>
                </a:ext>
              </a:extLst>
            </p:cNvPr>
            <p:cNvSpPr/>
            <p:nvPr/>
          </p:nvSpPr>
          <p:spPr>
            <a:xfrm>
              <a:off x="2863057" y="1535947"/>
              <a:ext cx="141380" cy="141380"/>
            </a:xfrm>
            <a:custGeom>
              <a:avLst/>
              <a:gdLst>
                <a:gd name="connsiteX0" fmla="*/ 155501 w 311002"/>
                <a:gd name="connsiteY0" fmla="*/ 0 h 311002"/>
                <a:gd name="connsiteX1" fmla="*/ 213814 w 311002"/>
                <a:gd name="connsiteY1" fmla="*/ 58313 h 311002"/>
                <a:gd name="connsiteX2" fmla="*/ 213814 w 311002"/>
                <a:gd name="connsiteY2" fmla="*/ 19437 h 311002"/>
                <a:gd name="connsiteX3" fmla="*/ 252689 w 311002"/>
                <a:gd name="connsiteY3" fmla="*/ 19437 h 311002"/>
                <a:gd name="connsiteX4" fmla="*/ 252689 w 311002"/>
                <a:gd name="connsiteY4" fmla="*/ 97188 h 311002"/>
                <a:gd name="connsiteX5" fmla="*/ 311002 w 311002"/>
                <a:gd name="connsiteY5" fmla="*/ 155501 h 311002"/>
                <a:gd name="connsiteX6" fmla="*/ 272127 w 311002"/>
                <a:gd name="connsiteY6" fmla="*/ 155501 h 311002"/>
                <a:gd name="connsiteX7" fmla="*/ 272127 w 311002"/>
                <a:gd name="connsiteY7" fmla="*/ 311002 h 311002"/>
                <a:gd name="connsiteX8" fmla="*/ 174939 w 311002"/>
                <a:gd name="connsiteY8" fmla="*/ 311002 h 311002"/>
                <a:gd name="connsiteX9" fmla="*/ 136063 w 311002"/>
                <a:gd name="connsiteY9" fmla="*/ 311002 h 311002"/>
                <a:gd name="connsiteX10" fmla="*/ 38875 w 311002"/>
                <a:gd name="connsiteY10" fmla="*/ 311002 h 311002"/>
                <a:gd name="connsiteX11" fmla="*/ 38875 w 311002"/>
                <a:gd name="connsiteY11" fmla="*/ 155501 h 311002"/>
                <a:gd name="connsiteX12" fmla="*/ 0 w 311002"/>
                <a:gd name="connsiteY12" fmla="*/ 155501 h 311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11002" h="311002">
                  <a:moveTo>
                    <a:pt x="155501" y="0"/>
                  </a:moveTo>
                  <a:lnTo>
                    <a:pt x="213814" y="58313"/>
                  </a:lnTo>
                  <a:lnTo>
                    <a:pt x="213814" y="19437"/>
                  </a:lnTo>
                  <a:lnTo>
                    <a:pt x="252689" y="19437"/>
                  </a:lnTo>
                  <a:lnTo>
                    <a:pt x="252689" y="97188"/>
                  </a:lnTo>
                  <a:lnTo>
                    <a:pt x="311002" y="155501"/>
                  </a:lnTo>
                  <a:lnTo>
                    <a:pt x="272127" y="155501"/>
                  </a:lnTo>
                  <a:lnTo>
                    <a:pt x="272127" y="311002"/>
                  </a:lnTo>
                  <a:lnTo>
                    <a:pt x="174939" y="311002"/>
                  </a:lnTo>
                  <a:lnTo>
                    <a:pt x="136063" y="311002"/>
                  </a:lnTo>
                  <a:lnTo>
                    <a:pt x="38875" y="311002"/>
                  </a:lnTo>
                  <a:lnTo>
                    <a:pt x="38875" y="155501"/>
                  </a:lnTo>
                  <a:lnTo>
                    <a:pt x="0" y="155501"/>
                  </a:lnTo>
                  <a:close/>
                </a:path>
              </a:pathLst>
            </a:cu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t-EE"/>
            </a:p>
          </p:txBody>
        </p:sp>
      </p:grpSp>
      <p:grpSp>
        <p:nvGrpSpPr>
          <p:cNvPr id="43602" name="AppSettings">
            <a:extLst>
              <a:ext uri="{FF2B5EF4-FFF2-40B4-BE49-F238E27FC236}">
                <a16:creationId xmlns:a16="http://schemas.microsoft.com/office/drawing/2014/main" id="{936F199D-18DF-1BBB-27A2-D725E7732DF6}"/>
              </a:ext>
            </a:extLst>
          </p:cNvPr>
          <p:cNvGrpSpPr/>
          <p:nvPr/>
        </p:nvGrpSpPr>
        <p:grpSpPr>
          <a:xfrm>
            <a:off x="4044879" y="1666272"/>
            <a:ext cx="4407043" cy="3830257"/>
            <a:chOff x="4279533" y="2266898"/>
            <a:chExt cx="4407043" cy="3830257"/>
          </a:xfrm>
        </p:grpSpPr>
        <p:sp>
          <p:nvSpPr>
            <p:cNvPr id="43603" name="WindowFrameAppSettings_">
              <a:extLst>
                <a:ext uri="{FF2B5EF4-FFF2-40B4-BE49-F238E27FC236}">
                  <a16:creationId xmlns:a16="http://schemas.microsoft.com/office/drawing/2014/main" id="{55018644-1F81-B9B4-1910-2444F7B7AE76}"/>
                </a:ext>
              </a:extLst>
            </p:cNvPr>
            <p:cNvSpPr/>
            <p:nvPr/>
          </p:nvSpPr>
          <p:spPr>
            <a:xfrm>
              <a:off x="4279533" y="2266898"/>
              <a:ext cx="4406899" cy="3830257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75000"/>
                    <a:alpha val="70000"/>
                  </a:schemeClr>
                </a:gs>
                <a:gs pos="50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50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3604" name="WindowBackAppSettings_">
              <a:extLst>
                <a:ext uri="{FF2B5EF4-FFF2-40B4-BE49-F238E27FC236}">
                  <a16:creationId xmlns:a16="http://schemas.microsoft.com/office/drawing/2014/main" id="{C493E224-07B1-18F2-1C10-4B5F889C76B6}"/>
                </a:ext>
              </a:extLst>
            </p:cNvPr>
            <p:cNvSpPr/>
            <p:nvPr/>
          </p:nvSpPr>
          <p:spPr>
            <a:xfrm>
              <a:off x="4366428" y="2558476"/>
              <a:ext cx="4191644" cy="3438665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3605" name="WindowTitleAppSettings_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E0C04FED-07FA-350F-7558-23BE0B907712}"/>
                </a:ext>
              </a:extLst>
            </p:cNvPr>
            <p:cNvSpPr txBox="1"/>
            <p:nvPr/>
          </p:nvSpPr>
          <p:spPr>
            <a:xfrm>
              <a:off x="4366428" y="2276362"/>
              <a:ext cx="3026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solidFill>
                    <a:prstClr val="white"/>
                  </a:solidFill>
                  <a:latin typeface="+mj-lt"/>
                </a:rPr>
                <a:t>Settings</a:t>
              </a:r>
            </a:p>
          </p:txBody>
        </p:sp>
        <p:sp>
          <p:nvSpPr>
            <p:cNvPr id="43606" name="CloseAppSettings_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EF167C98-AEE7-F4D8-834B-60B8B56FD759}"/>
                </a:ext>
              </a:extLst>
            </p:cNvPr>
            <p:cNvSpPr/>
            <p:nvPr/>
          </p:nvSpPr>
          <p:spPr>
            <a:xfrm>
              <a:off x="7998340" y="2269919"/>
              <a:ext cx="540000" cy="288000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43607" name="HandleAppSettings_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ECBCFECE-62B3-ADF3-F33B-608E2FBA5DD3}"/>
                </a:ext>
              </a:extLst>
            </p:cNvPr>
            <p:cNvSpPr/>
            <p:nvPr/>
          </p:nvSpPr>
          <p:spPr>
            <a:xfrm>
              <a:off x="8579208" y="5996818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3608" name="106*20*E*Shape6AppSettings_">
              <a:hlinkClick r:id="" action="ppaction://macro?name=ShowHideDebug"/>
              <a:extLst>
                <a:ext uri="{FF2B5EF4-FFF2-40B4-BE49-F238E27FC236}">
                  <a16:creationId xmlns:a16="http://schemas.microsoft.com/office/drawing/2014/main" id="{5075DF75-B814-E0A6-E886-3F4179378185}"/>
                </a:ext>
              </a:extLst>
            </p:cNvPr>
            <p:cNvSpPr/>
            <p:nvPr/>
          </p:nvSpPr>
          <p:spPr>
            <a:xfrm>
              <a:off x="7107571" y="2719535"/>
              <a:ext cx="1355537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Enable</a:t>
              </a:r>
            </a:p>
          </p:txBody>
        </p:sp>
        <p:sp>
          <p:nvSpPr>
            <p:cNvPr id="43609" name="106*20*E*Shape7AppSettings_">
              <a:hlinkClick r:id="" action="ppaction://macro?name=ChangeTheme"/>
              <a:extLst>
                <a:ext uri="{FF2B5EF4-FFF2-40B4-BE49-F238E27FC236}">
                  <a16:creationId xmlns:a16="http://schemas.microsoft.com/office/drawing/2014/main" id="{48CDFB05-F778-1A04-CA48-034D39AF5A34}"/>
                </a:ext>
              </a:extLst>
            </p:cNvPr>
            <p:cNvSpPr/>
            <p:nvPr/>
          </p:nvSpPr>
          <p:spPr>
            <a:xfrm>
              <a:off x="7107571" y="3166216"/>
              <a:ext cx="1346919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Change</a:t>
              </a:r>
            </a:p>
          </p:txBody>
        </p:sp>
        <p:sp>
          <p:nvSpPr>
            <p:cNvPr id="43610" name="151*20*SW*Shape8AppSettings_">
              <a:hlinkClick r:id="" action="ppaction://macro?name=RestartRecovery"/>
              <a:extLst>
                <a:ext uri="{FF2B5EF4-FFF2-40B4-BE49-F238E27FC236}">
                  <a16:creationId xmlns:a16="http://schemas.microsoft.com/office/drawing/2014/main" id="{E6EDD5B4-E4DF-2E8B-9F01-75E74E788DD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48243" y="5668905"/>
              <a:ext cx="1790285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Recovery mode</a:t>
              </a:r>
            </a:p>
          </p:txBody>
        </p:sp>
        <p:sp>
          <p:nvSpPr>
            <p:cNvPr id="43611" name="54*20*E*Shape9AppSettings_">
              <a:hlinkClick r:id="" action="ppaction://macro?name=SubInterval"/>
              <a:extLst>
                <a:ext uri="{FF2B5EF4-FFF2-40B4-BE49-F238E27FC236}">
                  <a16:creationId xmlns:a16="http://schemas.microsoft.com/office/drawing/2014/main" id="{5F1873C1-7FD6-2AAA-C99A-DD033A49BAAD}"/>
                </a:ext>
              </a:extLst>
            </p:cNvPr>
            <p:cNvSpPr/>
            <p:nvPr/>
          </p:nvSpPr>
          <p:spPr>
            <a:xfrm>
              <a:off x="7108943" y="3640099"/>
              <a:ext cx="652086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-1</a:t>
              </a:r>
            </a:p>
          </p:txBody>
        </p:sp>
        <p:sp>
          <p:nvSpPr>
            <p:cNvPr id="43612" name="54*20*E*Shape10AppSettings_">
              <a:hlinkClick r:id="" action="ppaction://macro?name=AddInterval"/>
              <a:extLst>
                <a:ext uri="{FF2B5EF4-FFF2-40B4-BE49-F238E27FC236}">
                  <a16:creationId xmlns:a16="http://schemas.microsoft.com/office/drawing/2014/main" id="{2CECF66D-580C-D747-DBE3-D0CB889F9016}"/>
                </a:ext>
              </a:extLst>
            </p:cNvPr>
            <p:cNvSpPr/>
            <p:nvPr/>
          </p:nvSpPr>
          <p:spPr>
            <a:xfrm>
              <a:off x="7763977" y="3639904"/>
              <a:ext cx="681599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+1</a:t>
              </a:r>
            </a:p>
          </p:txBody>
        </p:sp>
        <p:sp>
          <p:nvSpPr>
            <p:cNvPr id="43613" name="Shape11AppSettings_">
              <a:extLst>
                <a:ext uri="{FF2B5EF4-FFF2-40B4-BE49-F238E27FC236}">
                  <a16:creationId xmlns:a16="http://schemas.microsoft.com/office/drawing/2014/main" id="{636F5FA5-FC72-0E5A-D758-A3A2A6FF932C}"/>
                </a:ext>
              </a:extLst>
            </p:cNvPr>
            <p:cNvSpPr txBox="1"/>
            <p:nvPr/>
          </p:nvSpPr>
          <p:spPr>
            <a:xfrm>
              <a:off x="4408123" y="3580723"/>
              <a:ext cx="27214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600" dirty="0">
                  <a:latin typeface="Candara" panose="020E0502030303020204" pitchFamily="34" charset="0"/>
                </a:rPr>
                <a:t>Autosave interval: 11 mins</a:t>
              </a:r>
            </a:p>
          </p:txBody>
        </p:sp>
        <p:sp>
          <p:nvSpPr>
            <p:cNvPr id="43614" name="160*20*SE*Shape12AppSettings_">
              <a:hlinkClick r:id="" action="ppaction://macro?name=SavePresentation"/>
              <a:extLst>
                <a:ext uri="{FF2B5EF4-FFF2-40B4-BE49-F238E27FC236}">
                  <a16:creationId xmlns:a16="http://schemas.microsoft.com/office/drawing/2014/main" id="{DD81F017-F0FE-F3E7-1AC7-6B18C876B581}"/>
                </a:ext>
              </a:extLst>
            </p:cNvPr>
            <p:cNvSpPr>
              <a:spLocks/>
            </p:cNvSpPr>
            <p:nvPr/>
          </p:nvSpPr>
          <p:spPr>
            <a:xfrm>
              <a:off x="6567351" y="5667179"/>
              <a:ext cx="1893986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Save settings now</a:t>
              </a:r>
            </a:p>
          </p:txBody>
        </p:sp>
        <p:sp>
          <p:nvSpPr>
            <p:cNvPr id="43615" name="MinimizeAppSettings_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D4A9EB22-6061-E599-F9E6-51370380DBC9}"/>
                </a:ext>
              </a:extLst>
            </p:cNvPr>
            <p:cNvSpPr/>
            <p:nvPr/>
          </p:nvSpPr>
          <p:spPr>
            <a:xfrm>
              <a:off x="7436532" y="2268858"/>
              <a:ext cx="555309" cy="291578"/>
            </a:xfrm>
            <a:prstGeom prst="rect">
              <a:avLst/>
            </a:prstGeom>
            <a:gradFill>
              <a:gsLst>
                <a:gs pos="88068">
                  <a:schemeClr val="accent1"/>
                </a:gs>
                <a:gs pos="0">
                  <a:schemeClr val="accent5">
                    <a:lumMod val="75000"/>
                  </a:schemeClr>
                </a:gs>
                <a:gs pos="24000">
                  <a:schemeClr val="accent5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t-EE" sz="1200" kern="0" dirty="0">
                  <a:solidFill>
                    <a:prstClr val="white"/>
                  </a:solidFill>
                  <a:latin typeface="Candara" panose="020E0502030303020204" pitchFamily="34" charset="0"/>
                </a:rPr>
                <a:t>_</a:t>
              </a: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3616" name="Shape21AppSettings_">
              <a:extLst>
                <a:ext uri="{FF2B5EF4-FFF2-40B4-BE49-F238E27FC236}">
                  <a16:creationId xmlns:a16="http://schemas.microsoft.com/office/drawing/2014/main" id="{8CC71107-C864-9052-BE44-484B01576D46}"/>
                </a:ext>
              </a:extLst>
            </p:cNvPr>
            <p:cNvSpPr txBox="1"/>
            <p:nvPr/>
          </p:nvSpPr>
          <p:spPr>
            <a:xfrm>
              <a:off x="4421868" y="4031549"/>
              <a:ext cx="245902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600" dirty="0">
                  <a:latin typeface="Candara" panose="020E0502030303020204" pitchFamily="34" charset="0"/>
                </a:rPr>
                <a:t>Desktop background</a:t>
              </a:r>
            </a:p>
          </p:txBody>
        </p:sp>
        <p:sp>
          <p:nvSpPr>
            <p:cNvPr id="43617" name="106*20*E*Shape14AppSettings_">
              <a:hlinkClick r:id="" action="ppaction://macro?name=ChangeBg"/>
              <a:extLst>
                <a:ext uri="{FF2B5EF4-FFF2-40B4-BE49-F238E27FC236}">
                  <a16:creationId xmlns:a16="http://schemas.microsoft.com/office/drawing/2014/main" id="{098D325A-9D04-D113-8122-EA222CC6717D}"/>
                </a:ext>
              </a:extLst>
            </p:cNvPr>
            <p:cNvSpPr/>
            <p:nvPr/>
          </p:nvSpPr>
          <p:spPr>
            <a:xfrm>
              <a:off x="7097881" y="4098946"/>
              <a:ext cx="1346919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Change</a:t>
              </a:r>
            </a:p>
          </p:txBody>
        </p:sp>
        <p:sp>
          <p:nvSpPr>
            <p:cNvPr id="43618" name="Shape15AppSettings_">
              <a:extLst>
                <a:ext uri="{FF2B5EF4-FFF2-40B4-BE49-F238E27FC236}">
                  <a16:creationId xmlns:a16="http://schemas.microsoft.com/office/drawing/2014/main" id="{AD7F2BA1-90F5-649D-E9D6-ACDA1A259B98}"/>
                </a:ext>
              </a:extLst>
            </p:cNvPr>
            <p:cNvSpPr txBox="1"/>
            <p:nvPr/>
          </p:nvSpPr>
          <p:spPr>
            <a:xfrm>
              <a:off x="4393664" y="3107261"/>
              <a:ext cx="27214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600" dirty="0">
                  <a:latin typeface="Candara" panose="020E0502030303020204" pitchFamily="34" charset="0"/>
                </a:rPr>
                <a:t>Color scheme</a:t>
              </a:r>
            </a:p>
          </p:txBody>
        </p:sp>
        <p:sp>
          <p:nvSpPr>
            <p:cNvPr id="43619" name="Shape16AppSettings_">
              <a:extLst>
                <a:ext uri="{FF2B5EF4-FFF2-40B4-BE49-F238E27FC236}">
                  <a16:creationId xmlns:a16="http://schemas.microsoft.com/office/drawing/2014/main" id="{3FFA67AC-432F-8977-B8C8-911C54FA0AFF}"/>
                </a:ext>
              </a:extLst>
            </p:cNvPr>
            <p:cNvSpPr txBox="1"/>
            <p:nvPr/>
          </p:nvSpPr>
          <p:spPr>
            <a:xfrm>
              <a:off x="4400698" y="2665455"/>
              <a:ext cx="27214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600" dirty="0">
                  <a:latin typeface="Candara" panose="020E0502030303020204" pitchFamily="34" charset="0"/>
                </a:rPr>
                <a:t>Debug mode</a:t>
              </a:r>
            </a:p>
          </p:txBody>
        </p:sp>
        <p:sp>
          <p:nvSpPr>
            <p:cNvPr id="43620" name="Shape17AppSettings_">
              <a:extLst>
                <a:ext uri="{FF2B5EF4-FFF2-40B4-BE49-F238E27FC236}">
                  <a16:creationId xmlns:a16="http://schemas.microsoft.com/office/drawing/2014/main" id="{F43EC47A-A46F-51B8-94B8-3D3D897E4BD4}"/>
                </a:ext>
              </a:extLst>
            </p:cNvPr>
            <p:cNvSpPr txBox="1"/>
            <p:nvPr/>
          </p:nvSpPr>
          <p:spPr>
            <a:xfrm>
              <a:off x="4419449" y="4450682"/>
              <a:ext cx="245902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600" dirty="0">
                  <a:latin typeface="Candara" panose="020E0502030303020204" pitchFamily="34" charset="0"/>
                </a:rPr>
                <a:t>Autologin active</a:t>
              </a:r>
            </a:p>
          </p:txBody>
        </p:sp>
        <p:sp>
          <p:nvSpPr>
            <p:cNvPr id="43621" name="106*20*E*Shape18AppSettings_">
              <a:hlinkClick r:id="" action="ppaction://macro?name=EnableDisableAutologin"/>
              <a:extLst>
                <a:ext uri="{FF2B5EF4-FFF2-40B4-BE49-F238E27FC236}">
                  <a16:creationId xmlns:a16="http://schemas.microsoft.com/office/drawing/2014/main" id="{F93F2D80-8EAC-EB4F-332C-5010132EACD0}"/>
                </a:ext>
              </a:extLst>
            </p:cNvPr>
            <p:cNvSpPr/>
            <p:nvPr/>
          </p:nvSpPr>
          <p:spPr>
            <a:xfrm>
              <a:off x="7092759" y="4517205"/>
              <a:ext cx="1346919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>
                  <a:latin typeface="Candara" panose="020E0502030303020204" pitchFamily="34" charset="0"/>
                </a:rPr>
                <a:t>Disable</a:t>
              </a:r>
              <a:endParaRPr lang="et-EE" sz="1600" dirty="0">
                <a:latin typeface="Candara" panose="020E0502030303020204" pitchFamily="34" charset="0"/>
              </a:endParaRPr>
            </a:p>
          </p:txBody>
        </p:sp>
        <p:sp>
          <p:nvSpPr>
            <p:cNvPr id="43622" name="Shape19AppSettings_">
              <a:extLst>
                <a:ext uri="{FF2B5EF4-FFF2-40B4-BE49-F238E27FC236}">
                  <a16:creationId xmlns:a16="http://schemas.microsoft.com/office/drawing/2014/main" id="{1745E5FA-92BC-8FB4-75C1-7183C4E340A7}"/>
                </a:ext>
              </a:extLst>
            </p:cNvPr>
            <p:cNvSpPr txBox="1"/>
            <p:nvPr/>
          </p:nvSpPr>
          <p:spPr>
            <a:xfrm>
              <a:off x="4437003" y="4854067"/>
              <a:ext cx="245902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>
                  <a:latin typeface="Candara" panose="020E0502030303020204" pitchFamily="34" charset="0"/>
                </a:rPr>
                <a:t>No password set</a:t>
              </a:r>
              <a:endParaRPr lang="et-EE" sz="1600" dirty="0">
                <a:latin typeface="Candara" panose="020E0502030303020204" pitchFamily="34" charset="0"/>
              </a:endParaRPr>
            </a:p>
          </p:txBody>
        </p:sp>
        <p:sp>
          <p:nvSpPr>
            <p:cNvPr id="43623" name="106*20*E*Shape20AppSettings_">
              <a:hlinkClick r:id="rId2" action="ppaction://hlinksldjump"/>
              <a:extLst>
                <a:ext uri="{FF2B5EF4-FFF2-40B4-BE49-F238E27FC236}">
                  <a16:creationId xmlns:a16="http://schemas.microsoft.com/office/drawing/2014/main" id="{DFF14F98-B637-AB84-88FA-FA0B1763F85F}"/>
                </a:ext>
              </a:extLst>
            </p:cNvPr>
            <p:cNvSpPr/>
            <p:nvPr/>
          </p:nvSpPr>
          <p:spPr>
            <a:xfrm>
              <a:off x="7084040" y="4914471"/>
              <a:ext cx="1346919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>
                  <a:latin typeface="Candara" panose="020E0502030303020204" pitchFamily="34" charset="0"/>
                </a:rPr>
                <a:t>Set</a:t>
              </a:r>
              <a:endParaRPr lang="et-EE" sz="1600" dirty="0">
                <a:latin typeface="Candara" panose="020E0502030303020204" pitchFamily="34" charset="0"/>
              </a:endParaRPr>
            </a:p>
          </p:txBody>
        </p:sp>
        <p:sp>
          <p:nvSpPr>
            <p:cNvPr id="43624" name="160*20*SE*Shape22AppSettings_">
              <a:hlinkClick r:id="rId3" action="ppaction://hlinksldjump"/>
              <a:extLst>
                <a:ext uri="{FF2B5EF4-FFF2-40B4-BE49-F238E27FC236}">
                  <a16:creationId xmlns:a16="http://schemas.microsoft.com/office/drawing/2014/main" id="{BDB2FB69-8A15-BC46-04DE-94129976B974}"/>
                </a:ext>
              </a:extLst>
            </p:cNvPr>
            <p:cNvSpPr/>
            <p:nvPr/>
          </p:nvSpPr>
          <p:spPr>
            <a:xfrm>
              <a:off x="6562845" y="5307121"/>
              <a:ext cx="1886189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Add </a:t>
              </a:r>
              <a:r>
                <a:rPr lang="et-EE" sz="1600" dirty="0" err="1">
                  <a:latin typeface="Candara" panose="020E0502030303020204" pitchFamily="34" charset="0"/>
                </a:rPr>
                <a:t>user</a:t>
              </a:r>
              <a:r>
                <a:rPr lang="et-EE" sz="1600" dirty="0">
                  <a:latin typeface="Candara" panose="020E0502030303020204" pitchFamily="34" charset="0"/>
                </a:rPr>
                <a:t> account</a:t>
              </a:r>
            </a:p>
          </p:txBody>
        </p:sp>
        <p:sp>
          <p:nvSpPr>
            <p:cNvPr id="43625" name="141*20*SW*Shape23AppSettings_">
              <a:hlinkClick r:id="" action="ppaction://macro?name=DelUser"/>
              <a:extLst>
                <a:ext uri="{FF2B5EF4-FFF2-40B4-BE49-F238E27FC236}">
                  <a16:creationId xmlns:a16="http://schemas.microsoft.com/office/drawing/2014/main" id="{074364F1-D2DE-1DF8-A1A6-1869CAAA31FD}"/>
                </a:ext>
              </a:extLst>
            </p:cNvPr>
            <p:cNvSpPr/>
            <p:nvPr/>
          </p:nvSpPr>
          <p:spPr>
            <a:xfrm>
              <a:off x="4437004" y="5317061"/>
              <a:ext cx="1801524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Delete this </a:t>
              </a:r>
              <a:r>
                <a:rPr lang="et-EE" sz="1600" dirty="0" err="1">
                  <a:latin typeface="Candara" panose="020E0502030303020204" pitchFamily="34" charset="0"/>
                </a:rPr>
                <a:t>user</a:t>
              </a:r>
              <a:endParaRPr lang="et-EE" sz="1600" dirty="0">
                <a:latin typeface="Candara" panose="020E0502030303020204" pitchFamily="34" charset="0"/>
              </a:endParaRPr>
            </a:p>
          </p:txBody>
        </p:sp>
      </p:grpSp>
      <p:sp>
        <p:nvSpPr>
          <p:cNvPr id="44211" name="DefaultUname">
            <a:hlinkClick r:id="" action="ppaction://macro?name=PicClick"/>
            <a:extLst>
              <a:ext uri="{FF2B5EF4-FFF2-40B4-BE49-F238E27FC236}">
                <a16:creationId xmlns:a16="http://schemas.microsoft.com/office/drawing/2014/main" id="{58D129C9-DCED-EE6B-9027-493F1058E81A}"/>
              </a:ext>
            </a:extLst>
          </p:cNvPr>
          <p:cNvSpPr txBox="1"/>
          <p:nvPr/>
        </p:nvSpPr>
        <p:spPr>
          <a:xfrm>
            <a:off x="678727" y="2176272"/>
            <a:ext cx="1076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 sz="1000" dirty="0">
                <a:latin typeface="Candara" panose="020E0502030303020204" pitchFamily="34" charset="0"/>
              </a:rPr>
              <a:t>User</a:t>
            </a:r>
          </a:p>
        </p:txBody>
      </p:sp>
      <p:grpSp>
        <p:nvGrpSpPr>
          <p:cNvPr id="38088" name="AppMenu">
            <a:extLst>
              <a:ext uri="{FF2B5EF4-FFF2-40B4-BE49-F238E27FC236}">
                <a16:creationId xmlns:a16="http://schemas.microsoft.com/office/drawing/2014/main" id="{681E5062-C52A-565B-BC70-EAB039EB930F}"/>
              </a:ext>
            </a:extLst>
          </p:cNvPr>
          <p:cNvGrpSpPr/>
          <p:nvPr/>
        </p:nvGrpSpPr>
        <p:grpSpPr>
          <a:xfrm>
            <a:off x="0" y="966302"/>
            <a:ext cx="5332917" cy="5882173"/>
            <a:chOff x="0" y="966302"/>
            <a:chExt cx="5332917" cy="5882173"/>
          </a:xfrm>
        </p:grpSpPr>
        <p:sp>
          <p:nvSpPr>
            <p:cNvPr id="484" name="CloseAppMenu_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F70357EE-7288-2F43-9191-CC1519503166}"/>
                </a:ext>
              </a:extLst>
            </p:cNvPr>
            <p:cNvSpPr/>
            <p:nvPr/>
          </p:nvSpPr>
          <p:spPr>
            <a:xfrm>
              <a:off x="0" y="6356308"/>
              <a:ext cx="555309" cy="492167"/>
            </a:xfrm>
            <a:prstGeom prst="rect">
              <a:avLst/>
            </a:prstGeom>
            <a:noFill/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2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85" name="Shape5AppMenu_">
              <a:extLst>
                <a:ext uri="{FF2B5EF4-FFF2-40B4-BE49-F238E27FC236}">
                  <a16:creationId xmlns:a16="http://schemas.microsoft.com/office/drawing/2014/main" id="{A456DC6F-FFFF-0FE9-3C1E-E5316D1A451F}"/>
                </a:ext>
              </a:extLst>
            </p:cNvPr>
            <p:cNvSpPr/>
            <p:nvPr/>
          </p:nvSpPr>
          <p:spPr>
            <a:xfrm>
              <a:off x="19173" y="966302"/>
              <a:ext cx="5313744" cy="5408046"/>
            </a:xfrm>
            <a:prstGeom prst="roundRect">
              <a:avLst>
                <a:gd name="adj" fmla="val 0"/>
              </a:avLst>
            </a:prstGeom>
            <a:gradFill>
              <a:gsLst>
                <a:gs pos="0">
                  <a:schemeClr val="accent1">
                    <a:alpha val="80000"/>
                  </a:schemeClr>
                </a:gs>
                <a:gs pos="52000">
                  <a:schemeClr val="accent1"/>
                </a:gs>
                <a:gs pos="52000">
                  <a:schemeClr val="accent5"/>
                </a:gs>
                <a:gs pos="100000">
                  <a:schemeClr val="accent5">
                    <a:alpha val="54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  <a:softEdge rad="0"/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90" name="GreetingAppMenu_">
              <a:extLst>
                <a:ext uri="{FF2B5EF4-FFF2-40B4-BE49-F238E27FC236}">
                  <a16:creationId xmlns:a16="http://schemas.microsoft.com/office/drawing/2014/main" id="{477C2960-0843-AE70-0FFC-E19EA7CB3FAB}"/>
                </a:ext>
              </a:extLst>
            </p:cNvPr>
            <p:cNvSpPr txBox="1"/>
            <p:nvPr/>
          </p:nvSpPr>
          <p:spPr>
            <a:xfrm>
              <a:off x="36492" y="1019037"/>
              <a:ext cx="42165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>
                  <a:solidFill>
                    <a:schemeClr val="bg1"/>
                  </a:solidFill>
                  <a:latin typeface="+mj-lt"/>
                </a:rPr>
                <a:t>Good evening, Test1!</a:t>
              </a:r>
              <a:endParaRPr lang="et-EE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10" name="BackgroundAppMenu_">
              <a:extLst>
                <a:ext uri="{FF2B5EF4-FFF2-40B4-BE49-F238E27FC236}">
                  <a16:creationId xmlns:a16="http://schemas.microsoft.com/office/drawing/2014/main" id="{BEB5B8F5-B4A5-7573-740A-77044B09BBB1}"/>
                </a:ext>
              </a:extLst>
            </p:cNvPr>
            <p:cNvSpPr/>
            <p:nvPr/>
          </p:nvSpPr>
          <p:spPr>
            <a:xfrm>
              <a:off x="100750" y="1412276"/>
              <a:ext cx="5138539" cy="44699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511" name="ShutDownAppMenu_">
              <a:hlinkClick r:id="rId4" action="ppaction://hlinksldjump"/>
              <a:extLst>
                <a:ext uri="{FF2B5EF4-FFF2-40B4-BE49-F238E27FC236}">
                  <a16:creationId xmlns:a16="http://schemas.microsoft.com/office/drawing/2014/main" id="{802BAB35-9F13-9463-2C01-629827C92F83}"/>
                </a:ext>
              </a:extLst>
            </p:cNvPr>
            <p:cNvSpPr/>
            <p:nvPr/>
          </p:nvSpPr>
          <p:spPr>
            <a:xfrm>
              <a:off x="4003100" y="5984146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Shut down</a:t>
              </a:r>
            </a:p>
          </p:txBody>
        </p:sp>
        <p:sp>
          <p:nvSpPr>
            <p:cNvPr id="419" name="RestartAppMenu_">
              <a:hlinkClick r:id="" action="ppaction://macro?name=Restart"/>
              <a:extLst>
                <a:ext uri="{FF2B5EF4-FFF2-40B4-BE49-F238E27FC236}">
                  <a16:creationId xmlns:a16="http://schemas.microsoft.com/office/drawing/2014/main" id="{9CB80D5C-3DF6-E755-AE82-376E2C9E19A0}"/>
                </a:ext>
              </a:extLst>
            </p:cNvPr>
            <p:cNvSpPr/>
            <p:nvPr/>
          </p:nvSpPr>
          <p:spPr>
            <a:xfrm>
              <a:off x="2678243" y="5975118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Restart</a:t>
              </a:r>
            </a:p>
          </p:txBody>
        </p:sp>
        <p:sp>
          <p:nvSpPr>
            <p:cNvPr id="420" name="HibernateAppMenu_">
              <a:hlinkClick r:id="" action="ppaction://macro?name=Hibernate"/>
              <a:extLst>
                <a:ext uri="{FF2B5EF4-FFF2-40B4-BE49-F238E27FC236}">
                  <a16:creationId xmlns:a16="http://schemas.microsoft.com/office/drawing/2014/main" id="{426468D2-A141-8041-4024-0EBEF01E474B}"/>
                </a:ext>
              </a:extLst>
            </p:cNvPr>
            <p:cNvSpPr/>
            <p:nvPr/>
          </p:nvSpPr>
          <p:spPr>
            <a:xfrm>
              <a:off x="100751" y="5974834"/>
              <a:ext cx="1216137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Hibernate</a:t>
              </a:r>
            </a:p>
          </p:txBody>
        </p:sp>
        <p:sp>
          <p:nvSpPr>
            <p:cNvPr id="5442" name="LogoutAppMenu_">
              <a:hlinkClick r:id="" action="ppaction://macro?name=Logout"/>
              <a:extLst>
                <a:ext uri="{FF2B5EF4-FFF2-40B4-BE49-F238E27FC236}">
                  <a16:creationId xmlns:a16="http://schemas.microsoft.com/office/drawing/2014/main" id="{70ABDE25-02E6-D337-1495-F7E660866A53}"/>
                </a:ext>
              </a:extLst>
            </p:cNvPr>
            <p:cNvSpPr/>
            <p:nvPr/>
          </p:nvSpPr>
          <p:spPr>
            <a:xfrm>
              <a:off x="1371075" y="5974777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Log off</a:t>
              </a:r>
            </a:p>
          </p:txBody>
        </p:sp>
        <p:sp>
          <p:nvSpPr>
            <p:cNvPr id="43594" name="Icon1Part1AppMenu_">
              <a:hlinkClick r:id="" action="ppaction://macro?name=AppShell"/>
              <a:extLst>
                <a:ext uri="{FF2B5EF4-FFF2-40B4-BE49-F238E27FC236}">
                  <a16:creationId xmlns:a16="http://schemas.microsoft.com/office/drawing/2014/main" id="{07A5A70F-51A0-C73D-71A3-F9B4DBFA341B}"/>
                </a:ext>
              </a:extLst>
            </p:cNvPr>
            <p:cNvSpPr/>
            <p:nvPr/>
          </p:nvSpPr>
          <p:spPr>
            <a:xfrm>
              <a:off x="227750" y="1539276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43595" name="Icon1Part2AppMenu_">
              <a:hlinkClick r:id="" action="ppaction://macro?name=AppShell"/>
              <a:extLst>
                <a:ext uri="{FF2B5EF4-FFF2-40B4-BE49-F238E27FC236}">
                  <a16:creationId xmlns:a16="http://schemas.microsoft.com/office/drawing/2014/main" id="{07D5931B-5BF5-B460-0EBF-2199E838E855}"/>
                </a:ext>
              </a:extLst>
            </p:cNvPr>
            <p:cNvSpPr txBox="1"/>
            <p:nvPr/>
          </p:nvSpPr>
          <p:spPr>
            <a:xfrm>
              <a:off x="259126" y="1592646"/>
              <a:ext cx="68964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2800" dirty="0">
                  <a:solidFill>
                    <a:schemeClr val="bg1"/>
                  </a:solidFill>
                  <a:latin typeface="Candara" panose="020E0502030303020204" pitchFamily="34" charset="0"/>
                </a:rPr>
                <a:t>&gt;_</a:t>
              </a:r>
            </a:p>
          </p:txBody>
        </p:sp>
        <p:sp>
          <p:nvSpPr>
            <p:cNvPr id="43596" name="Label1AppMenu_">
              <a:hlinkClick r:id="" action="ppaction://macro?name=AppShell"/>
              <a:extLst>
                <a:ext uri="{FF2B5EF4-FFF2-40B4-BE49-F238E27FC236}">
                  <a16:creationId xmlns:a16="http://schemas.microsoft.com/office/drawing/2014/main" id="{04000336-3590-1702-F0A9-39729B4570F3}"/>
                </a:ext>
              </a:extLst>
            </p:cNvPr>
            <p:cNvSpPr txBox="1"/>
            <p:nvPr/>
          </p:nvSpPr>
          <p:spPr>
            <a:xfrm>
              <a:off x="227750" y="2292311"/>
              <a:ext cx="752400" cy="2354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930"/>
                <a:t>Shell</a:t>
              </a:r>
              <a:endParaRPr lang="et-EE" sz="930" dirty="0"/>
            </a:p>
          </p:txBody>
        </p:sp>
        <p:sp>
          <p:nvSpPr>
            <p:cNvPr id="43598" name="Icon2Part1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60203911-61BE-9756-5DFF-1092A08A5181}"/>
                </a:ext>
              </a:extLst>
            </p:cNvPr>
            <p:cNvSpPr/>
            <p:nvPr/>
          </p:nvSpPr>
          <p:spPr>
            <a:xfrm>
              <a:off x="1056350" y="1539276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43599" name="Icon2Part2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F557CCAA-9584-042B-D97D-9B96DD9EA9C6}"/>
                </a:ext>
              </a:extLst>
            </p:cNvPr>
            <p:cNvSpPr/>
            <p:nvPr/>
          </p:nvSpPr>
          <p:spPr>
            <a:xfrm>
              <a:off x="1112270" y="1593608"/>
              <a:ext cx="646595" cy="109537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43600" name="Icon2Part3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12D2B535-6F05-5C50-FF19-5D655D521071}"/>
                </a:ext>
              </a:extLst>
            </p:cNvPr>
            <p:cNvSpPr/>
            <p:nvPr/>
          </p:nvSpPr>
          <p:spPr>
            <a:xfrm>
              <a:off x="1112270" y="1728598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43601" name="Icon2Part4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1C234FA1-4F61-8906-98F2-378A85CD3FCD}"/>
                </a:ext>
              </a:extLst>
            </p:cNvPr>
            <p:cNvSpPr/>
            <p:nvPr/>
          </p:nvSpPr>
          <p:spPr>
            <a:xfrm>
              <a:off x="1252764" y="1728597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43626" name="Icon2Part5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CC7C8B6C-A999-6DA4-BA46-31105715F78F}"/>
                </a:ext>
              </a:extLst>
            </p:cNvPr>
            <p:cNvSpPr/>
            <p:nvPr/>
          </p:nvSpPr>
          <p:spPr>
            <a:xfrm>
              <a:off x="1390263" y="1728597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43627" name="Icon2Part6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7F47E644-77FC-919A-06A9-8EBB7DB700EB}"/>
                </a:ext>
              </a:extLst>
            </p:cNvPr>
            <p:cNvSpPr/>
            <p:nvPr/>
          </p:nvSpPr>
          <p:spPr>
            <a:xfrm>
              <a:off x="1519143" y="1728597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43628" name="Icon2Part7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E608908A-8D5C-EB70-BD61-EE8CEA134CD7}"/>
                </a:ext>
              </a:extLst>
            </p:cNvPr>
            <p:cNvSpPr/>
            <p:nvPr/>
          </p:nvSpPr>
          <p:spPr>
            <a:xfrm>
              <a:off x="1656642" y="1728597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43629" name="Icon2Part8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97767559-55BB-8425-9B76-F9F119F7CA02}"/>
                </a:ext>
              </a:extLst>
            </p:cNvPr>
            <p:cNvSpPr/>
            <p:nvPr/>
          </p:nvSpPr>
          <p:spPr>
            <a:xfrm>
              <a:off x="1112270" y="1863586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43630" name="Icon2Part9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6131327B-D18C-444B-F7CD-24FCEB9FE388}"/>
                </a:ext>
              </a:extLst>
            </p:cNvPr>
            <p:cNvSpPr/>
            <p:nvPr/>
          </p:nvSpPr>
          <p:spPr>
            <a:xfrm>
              <a:off x="1252764" y="1863585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43631" name="Icon2Part10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9A9BCA93-FF0E-61AF-091E-6035E4AE8E1B}"/>
                </a:ext>
              </a:extLst>
            </p:cNvPr>
            <p:cNvSpPr/>
            <p:nvPr/>
          </p:nvSpPr>
          <p:spPr>
            <a:xfrm>
              <a:off x="1390263" y="1863585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43632" name="Icon2Part11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A5AB061F-5124-739B-185D-028C7C112458}"/>
                </a:ext>
              </a:extLst>
            </p:cNvPr>
            <p:cNvSpPr/>
            <p:nvPr/>
          </p:nvSpPr>
          <p:spPr>
            <a:xfrm>
              <a:off x="1519143" y="1863585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43633" name="Icon2Part12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7D76C7BD-0576-3549-047A-251DECBEA3E4}"/>
                </a:ext>
              </a:extLst>
            </p:cNvPr>
            <p:cNvSpPr/>
            <p:nvPr/>
          </p:nvSpPr>
          <p:spPr>
            <a:xfrm>
              <a:off x="1656642" y="1863585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43634" name="Icon2Part13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1AE9C911-F7F7-0B97-5C55-6C490719E803}"/>
                </a:ext>
              </a:extLst>
            </p:cNvPr>
            <p:cNvSpPr/>
            <p:nvPr/>
          </p:nvSpPr>
          <p:spPr>
            <a:xfrm>
              <a:off x="1112270" y="1998573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43635" name="Icon2Part14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CFBCE64F-575C-D5D9-2FCF-E2E7FB12E5CF}"/>
                </a:ext>
              </a:extLst>
            </p:cNvPr>
            <p:cNvSpPr/>
            <p:nvPr/>
          </p:nvSpPr>
          <p:spPr>
            <a:xfrm>
              <a:off x="1252764" y="1998572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43636" name="Icon2Part15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864199AA-A98D-31F3-1D10-59C40192082B}"/>
                </a:ext>
              </a:extLst>
            </p:cNvPr>
            <p:cNvSpPr/>
            <p:nvPr/>
          </p:nvSpPr>
          <p:spPr>
            <a:xfrm>
              <a:off x="1390263" y="1998572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43637" name="Icon2Part16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40601026-F45A-44AC-F415-389EAE432752}"/>
                </a:ext>
              </a:extLst>
            </p:cNvPr>
            <p:cNvSpPr/>
            <p:nvPr/>
          </p:nvSpPr>
          <p:spPr>
            <a:xfrm>
              <a:off x="1519143" y="1998572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43638" name="Icon2Part17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F35CB3F6-B07B-9B30-2BA2-7C965738BBDF}"/>
                </a:ext>
              </a:extLst>
            </p:cNvPr>
            <p:cNvSpPr/>
            <p:nvPr/>
          </p:nvSpPr>
          <p:spPr>
            <a:xfrm>
              <a:off x="1656642" y="1998572"/>
              <a:ext cx="102223" cy="24452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43639" name="Icon2Part18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FE9F58E2-2A59-4717-4891-FA4800B41AAC}"/>
                </a:ext>
              </a:extLst>
            </p:cNvPr>
            <p:cNvSpPr/>
            <p:nvPr/>
          </p:nvSpPr>
          <p:spPr>
            <a:xfrm>
              <a:off x="1112270" y="2133559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43640" name="Icon2Part19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7CA2F615-AF1F-A3D3-59D8-5CF92DD82194}"/>
                </a:ext>
              </a:extLst>
            </p:cNvPr>
            <p:cNvSpPr/>
            <p:nvPr/>
          </p:nvSpPr>
          <p:spPr>
            <a:xfrm>
              <a:off x="1252764" y="2133558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43641" name="Icon2Part20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83793B38-9E30-C9C4-C7F1-2EF933DD9061}"/>
                </a:ext>
              </a:extLst>
            </p:cNvPr>
            <p:cNvSpPr/>
            <p:nvPr/>
          </p:nvSpPr>
          <p:spPr>
            <a:xfrm>
              <a:off x="1390263" y="2133558"/>
              <a:ext cx="23110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43642" name="Label2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D6547984-3E96-73DF-71D7-78E17D98AC5A}"/>
                </a:ext>
              </a:extLst>
            </p:cNvPr>
            <p:cNvSpPr txBox="1"/>
            <p:nvPr/>
          </p:nvSpPr>
          <p:spPr>
            <a:xfrm>
              <a:off x="1056350" y="2292311"/>
              <a:ext cx="752400" cy="2354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930"/>
                <a:t>Calculator</a:t>
              </a:r>
              <a:endParaRPr lang="et-EE" sz="930" dirty="0"/>
            </a:p>
          </p:txBody>
        </p:sp>
        <p:sp>
          <p:nvSpPr>
            <p:cNvPr id="43644" name="Icon3Part1AppMenu_">
              <a:hlinkClick r:id="" action="ppaction://macro?name=AppSettings"/>
              <a:extLst>
                <a:ext uri="{FF2B5EF4-FFF2-40B4-BE49-F238E27FC236}">
                  <a16:creationId xmlns:a16="http://schemas.microsoft.com/office/drawing/2014/main" id="{4A23FDEC-DCF4-2A43-1448-EF91B9D166E8}"/>
                </a:ext>
              </a:extLst>
            </p:cNvPr>
            <p:cNvSpPr/>
            <p:nvPr/>
          </p:nvSpPr>
          <p:spPr>
            <a:xfrm>
              <a:off x="1884950" y="1539276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43645" name="Icon3Part2AppMenu_">
              <a:hlinkClick r:id="" action="ppaction://macro?name=AppSettings"/>
              <a:extLst>
                <a:ext uri="{FF2B5EF4-FFF2-40B4-BE49-F238E27FC236}">
                  <a16:creationId xmlns:a16="http://schemas.microsoft.com/office/drawing/2014/main" id="{16F41BD0-FB5F-BEAB-EBC9-34167B56905A}"/>
                </a:ext>
              </a:extLst>
            </p:cNvPr>
            <p:cNvSpPr/>
            <p:nvPr/>
          </p:nvSpPr>
          <p:spPr>
            <a:xfrm>
              <a:off x="1930648" y="1595727"/>
              <a:ext cx="384048" cy="384048"/>
            </a:xfrm>
            <a:custGeom>
              <a:avLst/>
              <a:gdLst>
                <a:gd name="connsiteX0" fmla="*/ 192024 w 384048"/>
                <a:gd name="connsiteY0" fmla="*/ 108642 h 384048"/>
                <a:gd name="connsiteX1" fmla="*/ 112649 w 384048"/>
                <a:gd name="connsiteY1" fmla="*/ 188017 h 384048"/>
                <a:gd name="connsiteX2" fmla="*/ 192024 w 384048"/>
                <a:gd name="connsiteY2" fmla="*/ 267392 h 384048"/>
                <a:gd name="connsiteX3" fmla="*/ 271399 w 384048"/>
                <a:gd name="connsiteY3" fmla="*/ 188017 h 384048"/>
                <a:gd name="connsiteX4" fmla="*/ 192024 w 384048"/>
                <a:gd name="connsiteY4" fmla="*/ 108642 h 384048"/>
                <a:gd name="connsiteX5" fmla="*/ 192024 w 384048"/>
                <a:gd name="connsiteY5" fmla="*/ 0 h 384048"/>
                <a:gd name="connsiteX6" fmla="*/ 245099 w 384048"/>
                <a:gd name="connsiteY6" fmla="*/ 36671 h 384048"/>
                <a:gd name="connsiteX7" fmla="*/ 310702 w 384048"/>
                <a:gd name="connsiteY7" fmla="*/ 36673 h 384048"/>
                <a:gd name="connsiteX8" fmla="*/ 330976 w 384048"/>
                <a:gd name="connsiteY8" fmla="*/ 96010 h 384048"/>
                <a:gd name="connsiteX9" fmla="*/ 384048 w 384048"/>
                <a:gd name="connsiteY9" fmla="*/ 132685 h 384048"/>
                <a:gd name="connsiteX10" fmla="*/ 363777 w 384048"/>
                <a:gd name="connsiteY10" fmla="*/ 192024 h 384048"/>
                <a:gd name="connsiteX11" fmla="*/ 384048 w 384048"/>
                <a:gd name="connsiteY11" fmla="*/ 251363 h 384048"/>
                <a:gd name="connsiteX12" fmla="*/ 330976 w 384048"/>
                <a:gd name="connsiteY12" fmla="*/ 288038 h 384048"/>
                <a:gd name="connsiteX13" fmla="*/ 310702 w 384048"/>
                <a:gd name="connsiteY13" fmla="*/ 347375 h 384048"/>
                <a:gd name="connsiteX14" fmla="*/ 245099 w 384048"/>
                <a:gd name="connsiteY14" fmla="*/ 347377 h 384048"/>
                <a:gd name="connsiteX15" fmla="*/ 192024 w 384048"/>
                <a:gd name="connsiteY15" fmla="*/ 384048 h 384048"/>
                <a:gd name="connsiteX16" fmla="*/ 138949 w 384048"/>
                <a:gd name="connsiteY16" fmla="*/ 347377 h 384048"/>
                <a:gd name="connsiteX17" fmla="*/ 73346 w 384048"/>
                <a:gd name="connsiteY17" fmla="*/ 347375 h 384048"/>
                <a:gd name="connsiteX18" fmla="*/ 53072 w 384048"/>
                <a:gd name="connsiteY18" fmla="*/ 288038 h 384048"/>
                <a:gd name="connsiteX19" fmla="*/ 0 w 384048"/>
                <a:gd name="connsiteY19" fmla="*/ 251363 h 384048"/>
                <a:gd name="connsiteX20" fmla="*/ 20271 w 384048"/>
                <a:gd name="connsiteY20" fmla="*/ 192024 h 384048"/>
                <a:gd name="connsiteX21" fmla="*/ 0 w 384048"/>
                <a:gd name="connsiteY21" fmla="*/ 132685 h 384048"/>
                <a:gd name="connsiteX22" fmla="*/ 53072 w 384048"/>
                <a:gd name="connsiteY22" fmla="*/ 96010 h 384048"/>
                <a:gd name="connsiteX23" fmla="*/ 73346 w 384048"/>
                <a:gd name="connsiteY23" fmla="*/ 36673 h 384048"/>
                <a:gd name="connsiteX24" fmla="*/ 138949 w 384048"/>
                <a:gd name="connsiteY24" fmla="*/ 36671 h 384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84048" h="384048">
                  <a:moveTo>
                    <a:pt x="192024" y="108642"/>
                  </a:moveTo>
                  <a:cubicBezTo>
                    <a:pt x="148186" y="108642"/>
                    <a:pt x="112649" y="144179"/>
                    <a:pt x="112649" y="188017"/>
                  </a:cubicBezTo>
                  <a:cubicBezTo>
                    <a:pt x="112649" y="231855"/>
                    <a:pt x="148186" y="267392"/>
                    <a:pt x="192024" y="267392"/>
                  </a:cubicBezTo>
                  <a:cubicBezTo>
                    <a:pt x="235862" y="267392"/>
                    <a:pt x="271399" y="231855"/>
                    <a:pt x="271399" y="188017"/>
                  </a:cubicBezTo>
                  <a:cubicBezTo>
                    <a:pt x="271399" y="144179"/>
                    <a:pt x="235862" y="108642"/>
                    <a:pt x="192024" y="108642"/>
                  </a:cubicBezTo>
                  <a:close/>
                  <a:moveTo>
                    <a:pt x="192024" y="0"/>
                  </a:moveTo>
                  <a:lnTo>
                    <a:pt x="245099" y="36671"/>
                  </a:lnTo>
                  <a:lnTo>
                    <a:pt x="310702" y="36673"/>
                  </a:lnTo>
                  <a:lnTo>
                    <a:pt x="330976" y="96010"/>
                  </a:lnTo>
                  <a:lnTo>
                    <a:pt x="384048" y="132685"/>
                  </a:lnTo>
                  <a:lnTo>
                    <a:pt x="363777" y="192024"/>
                  </a:lnTo>
                  <a:lnTo>
                    <a:pt x="384048" y="251363"/>
                  </a:lnTo>
                  <a:lnTo>
                    <a:pt x="330976" y="288038"/>
                  </a:lnTo>
                  <a:lnTo>
                    <a:pt x="310702" y="347375"/>
                  </a:lnTo>
                  <a:lnTo>
                    <a:pt x="245099" y="347377"/>
                  </a:lnTo>
                  <a:lnTo>
                    <a:pt x="192024" y="384048"/>
                  </a:lnTo>
                  <a:lnTo>
                    <a:pt x="138949" y="347377"/>
                  </a:lnTo>
                  <a:lnTo>
                    <a:pt x="73346" y="347375"/>
                  </a:lnTo>
                  <a:lnTo>
                    <a:pt x="53072" y="288038"/>
                  </a:lnTo>
                  <a:lnTo>
                    <a:pt x="0" y="251363"/>
                  </a:lnTo>
                  <a:lnTo>
                    <a:pt x="20271" y="192024"/>
                  </a:lnTo>
                  <a:lnTo>
                    <a:pt x="0" y="132685"/>
                  </a:lnTo>
                  <a:lnTo>
                    <a:pt x="53072" y="96010"/>
                  </a:lnTo>
                  <a:lnTo>
                    <a:pt x="73346" y="36673"/>
                  </a:lnTo>
                  <a:lnTo>
                    <a:pt x="138949" y="3667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t-EE"/>
            </a:p>
          </p:txBody>
        </p:sp>
        <p:sp>
          <p:nvSpPr>
            <p:cNvPr id="43646" name="Icon3Part3AppMenu_">
              <a:hlinkClick r:id="" action="ppaction://macro?name=AppSettings"/>
              <a:extLst>
                <a:ext uri="{FF2B5EF4-FFF2-40B4-BE49-F238E27FC236}">
                  <a16:creationId xmlns:a16="http://schemas.microsoft.com/office/drawing/2014/main" id="{C55E144A-77D6-FF6D-1D26-0B88A452BBA5}"/>
                </a:ext>
              </a:extLst>
            </p:cNvPr>
            <p:cNvSpPr/>
            <p:nvPr/>
          </p:nvSpPr>
          <p:spPr>
            <a:xfrm>
              <a:off x="2213304" y="1872507"/>
              <a:ext cx="384048" cy="384048"/>
            </a:xfrm>
            <a:custGeom>
              <a:avLst/>
              <a:gdLst>
                <a:gd name="connsiteX0" fmla="*/ 192024 w 384048"/>
                <a:gd name="connsiteY0" fmla="*/ 108642 h 384048"/>
                <a:gd name="connsiteX1" fmla="*/ 112649 w 384048"/>
                <a:gd name="connsiteY1" fmla="*/ 188017 h 384048"/>
                <a:gd name="connsiteX2" fmla="*/ 192024 w 384048"/>
                <a:gd name="connsiteY2" fmla="*/ 267392 h 384048"/>
                <a:gd name="connsiteX3" fmla="*/ 271399 w 384048"/>
                <a:gd name="connsiteY3" fmla="*/ 188017 h 384048"/>
                <a:gd name="connsiteX4" fmla="*/ 192024 w 384048"/>
                <a:gd name="connsiteY4" fmla="*/ 108642 h 384048"/>
                <a:gd name="connsiteX5" fmla="*/ 192024 w 384048"/>
                <a:gd name="connsiteY5" fmla="*/ 0 h 384048"/>
                <a:gd name="connsiteX6" fmla="*/ 245099 w 384048"/>
                <a:gd name="connsiteY6" fmla="*/ 36671 h 384048"/>
                <a:gd name="connsiteX7" fmla="*/ 310702 w 384048"/>
                <a:gd name="connsiteY7" fmla="*/ 36673 h 384048"/>
                <a:gd name="connsiteX8" fmla="*/ 330976 w 384048"/>
                <a:gd name="connsiteY8" fmla="*/ 96010 h 384048"/>
                <a:gd name="connsiteX9" fmla="*/ 384048 w 384048"/>
                <a:gd name="connsiteY9" fmla="*/ 132685 h 384048"/>
                <a:gd name="connsiteX10" fmla="*/ 363777 w 384048"/>
                <a:gd name="connsiteY10" fmla="*/ 192024 h 384048"/>
                <a:gd name="connsiteX11" fmla="*/ 384048 w 384048"/>
                <a:gd name="connsiteY11" fmla="*/ 251363 h 384048"/>
                <a:gd name="connsiteX12" fmla="*/ 330976 w 384048"/>
                <a:gd name="connsiteY12" fmla="*/ 288038 h 384048"/>
                <a:gd name="connsiteX13" fmla="*/ 310702 w 384048"/>
                <a:gd name="connsiteY13" fmla="*/ 347375 h 384048"/>
                <a:gd name="connsiteX14" fmla="*/ 245099 w 384048"/>
                <a:gd name="connsiteY14" fmla="*/ 347377 h 384048"/>
                <a:gd name="connsiteX15" fmla="*/ 192024 w 384048"/>
                <a:gd name="connsiteY15" fmla="*/ 384048 h 384048"/>
                <a:gd name="connsiteX16" fmla="*/ 138949 w 384048"/>
                <a:gd name="connsiteY16" fmla="*/ 347377 h 384048"/>
                <a:gd name="connsiteX17" fmla="*/ 73346 w 384048"/>
                <a:gd name="connsiteY17" fmla="*/ 347375 h 384048"/>
                <a:gd name="connsiteX18" fmla="*/ 53072 w 384048"/>
                <a:gd name="connsiteY18" fmla="*/ 288038 h 384048"/>
                <a:gd name="connsiteX19" fmla="*/ 0 w 384048"/>
                <a:gd name="connsiteY19" fmla="*/ 251363 h 384048"/>
                <a:gd name="connsiteX20" fmla="*/ 20271 w 384048"/>
                <a:gd name="connsiteY20" fmla="*/ 192024 h 384048"/>
                <a:gd name="connsiteX21" fmla="*/ 0 w 384048"/>
                <a:gd name="connsiteY21" fmla="*/ 132685 h 384048"/>
                <a:gd name="connsiteX22" fmla="*/ 53072 w 384048"/>
                <a:gd name="connsiteY22" fmla="*/ 96010 h 384048"/>
                <a:gd name="connsiteX23" fmla="*/ 73346 w 384048"/>
                <a:gd name="connsiteY23" fmla="*/ 36673 h 384048"/>
                <a:gd name="connsiteX24" fmla="*/ 138949 w 384048"/>
                <a:gd name="connsiteY24" fmla="*/ 36671 h 384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84048" h="384048">
                  <a:moveTo>
                    <a:pt x="192024" y="108642"/>
                  </a:moveTo>
                  <a:cubicBezTo>
                    <a:pt x="148186" y="108642"/>
                    <a:pt x="112649" y="144179"/>
                    <a:pt x="112649" y="188017"/>
                  </a:cubicBezTo>
                  <a:cubicBezTo>
                    <a:pt x="112649" y="231855"/>
                    <a:pt x="148186" y="267392"/>
                    <a:pt x="192024" y="267392"/>
                  </a:cubicBezTo>
                  <a:cubicBezTo>
                    <a:pt x="235862" y="267392"/>
                    <a:pt x="271399" y="231855"/>
                    <a:pt x="271399" y="188017"/>
                  </a:cubicBezTo>
                  <a:cubicBezTo>
                    <a:pt x="271399" y="144179"/>
                    <a:pt x="235862" y="108642"/>
                    <a:pt x="192024" y="108642"/>
                  </a:cubicBezTo>
                  <a:close/>
                  <a:moveTo>
                    <a:pt x="192024" y="0"/>
                  </a:moveTo>
                  <a:lnTo>
                    <a:pt x="245099" y="36671"/>
                  </a:lnTo>
                  <a:lnTo>
                    <a:pt x="310702" y="36673"/>
                  </a:lnTo>
                  <a:lnTo>
                    <a:pt x="330976" y="96010"/>
                  </a:lnTo>
                  <a:lnTo>
                    <a:pt x="384048" y="132685"/>
                  </a:lnTo>
                  <a:lnTo>
                    <a:pt x="363777" y="192024"/>
                  </a:lnTo>
                  <a:lnTo>
                    <a:pt x="384048" y="251363"/>
                  </a:lnTo>
                  <a:lnTo>
                    <a:pt x="330976" y="288038"/>
                  </a:lnTo>
                  <a:lnTo>
                    <a:pt x="310702" y="347375"/>
                  </a:lnTo>
                  <a:lnTo>
                    <a:pt x="245099" y="347377"/>
                  </a:lnTo>
                  <a:lnTo>
                    <a:pt x="192024" y="384048"/>
                  </a:lnTo>
                  <a:lnTo>
                    <a:pt x="138949" y="347377"/>
                  </a:lnTo>
                  <a:lnTo>
                    <a:pt x="73346" y="347375"/>
                  </a:lnTo>
                  <a:lnTo>
                    <a:pt x="53072" y="288038"/>
                  </a:lnTo>
                  <a:lnTo>
                    <a:pt x="0" y="251363"/>
                  </a:lnTo>
                  <a:lnTo>
                    <a:pt x="20271" y="192024"/>
                  </a:lnTo>
                  <a:lnTo>
                    <a:pt x="0" y="132685"/>
                  </a:lnTo>
                  <a:lnTo>
                    <a:pt x="53072" y="96010"/>
                  </a:lnTo>
                  <a:lnTo>
                    <a:pt x="73346" y="36673"/>
                  </a:lnTo>
                  <a:lnTo>
                    <a:pt x="138949" y="36671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t-EE"/>
            </a:p>
          </p:txBody>
        </p:sp>
        <p:sp>
          <p:nvSpPr>
            <p:cNvPr id="43647" name="Label3AppMenu_">
              <a:hlinkClick r:id="" action="ppaction://macro?name=AppSettings"/>
              <a:extLst>
                <a:ext uri="{FF2B5EF4-FFF2-40B4-BE49-F238E27FC236}">
                  <a16:creationId xmlns:a16="http://schemas.microsoft.com/office/drawing/2014/main" id="{582D98B4-36D7-D12A-CCAE-59878F141FAA}"/>
                </a:ext>
              </a:extLst>
            </p:cNvPr>
            <p:cNvSpPr txBox="1"/>
            <p:nvPr/>
          </p:nvSpPr>
          <p:spPr>
            <a:xfrm>
              <a:off x="1884950" y="2292311"/>
              <a:ext cx="752400" cy="2354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930"/>
                <a:t>Settings</a:t>
              </a:r>
              <a:endParaRPr lang="et-EE" sz="930" dirty="0"/>
            </a:p>
          </p:txBody>
        </p:sp>
        <p:sp>
          <p:nvSpPr>
            <p:cNvPr id="32449" name="Icon4Part1AppMenu_">
              <a:hlinkClick r:id="" action="ppaction://macro?name=AppTaskmgr"/>
              <a:extLst>
                <a:ext uri="{FF2B5EF4-FFF2-40B4-BE49-F238E27FC236}">
                  <a16:creationId xmlns:a16="http://schemas.microsoft.com/office/drawing/2014/main" id="{1FAB3290-BDE9-C563-706C-887160F3115D}"/>
                </a:ext>
              </a:extLst>
            </p:cNvPr>
            <p:cNvSpPr/>
            <p:nvPr/>
          </p:nvSpPr>
          <p:spPr>
            <a:xfrm>
              <a:off x="2713550" y="1539276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450" name="Icon4Part2AppMenu_">
              <a:hlinkClick r:id="" action="ppaction://macro?name=AppTaskmgr"/>
              <a:extLst>
                <a:ext uri="{FF2B5EF4-FFF2-40B4-BE49-F238E27FC236}">
                  <a16:creationId xmlns:a16="http://schemas.microsoft.com/office/drawing/2014/main" id="{0CDF5487-B71A-4843-939A-F8C4275832F0}"/>
                </a:ext>
              </a:extLst>
            </p:cNvPr>
            <p:cNvSpPr/>
            <p:nvPr/>
          </p:nvSpPr>
          <p:spPr>
            <a:xfrm>
              <a:off x="2842100" y="1677446"/>
              <a:ext cx="336550" cy="33655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451" name="Icon4Part3AppMenu_">
              <a:hlinkClick r:id="" action="ppaction://macro?name=AppTaskmgr"/>
              <a:extLst>
                <a:ext uri="{FF2B5EF4-FFF2-40B4-BE49-F238E27FC236}">
                  <a16:creationId xmlns:a16="http://schemas.microsoft.com/office/drawing/2014/main" id="{C5F8B66D-E816-D93A-38AB-7D6CA5819EC0}"/>
                </a:ext>
              </a:extLst>
            </p:cNvPr>
            <p:cNvSpPr/>
            <p:nvPr/>
          </p:nvSpPr>
          <p:spPr>
            <a:xfrm>
              <a:off x="3010375" y="1837889"/>
              <a:ext cx="336550" cy="33655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452" name="Label4AppMenu_">
              <a:hlinkClick r:id="" action="ppaction://macro?name=AppTaskmgr"/>
              <a:extLst>
                <a:ext uri="{FF2B5EF4-FFF2-40B4-BE49-F238E27FC236}">
                  <a16:creationId xmlns:a16="http://schemas.microsoft.com/office/drawing/2014/main" id="{51CA9060-2F7F-3D46-57CB-12F551F72DB2}"/>
                </a:ext>
              </a:extLst>
            </p:cNvPr>
            <p:cNvSpPr txBox="1"/>
            <p:nvPr/>
          </p:nvSpPr>
          <p:spPr>
            <a:xfrm>
              <a:off x="2713550" y="2292311"/>
              <a:ext cx="752400" cy="378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930"/>
                <a:t>Task Manager</a:t>
              </a:r>
              <a:endParaRPr lang="et-EE" sz="930" dirty="0"/>
            </a:p>
          </p:txBody>
        </p:sp>
        <p:sp>
          <p:nvSpPr>
            <p:cNvPr id="32454" name="Icon5Part1AppMenu_">
              <a:hlinkClick r:id="" action="ppaction://macro?name=AppGuess"/>
              <a:extLst>
                <a:ext uri="{FF2B5EF4-FFF2-40B4-BE49-F238E27FC236}">
                  <a16:creationId xmlns:a16="http://schemas.microsoft.com/office/drawing/2014/main" id="{171A9810-9A2B-687D-CCF5-8D4AC78782AD}"/>
                </a:ext>
              </a:extLst>
            </p:cNvPr>
            <p:cNvSpPr/>
            <p:nvPr/>
          </p:nvSpPr>
          <p:spPr>
            <a:xfrm>
              <a:off x="3542150" y="1539276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455" name="Icon5Part2AppMenu_">
              <a:hlinkClick r:id="" action="ppaction://macro?name=AppGuess"/>
              <a:extLst>
                <a:ext uri="{FF2B5EF4-FFF2-40B4-BE49-F238E27FC236}">
                  <a16:creationId xmlns:a16="http://schemas.microsoft.com/office/drawing/2014/main" id="{8110642B-B557-2008-6615-D861C5707B4C}"/>
                </a:ext>
              </a:extLst>
            </p:cNvPr>
            <p:cNvSpPr txBox="1"/>
            <p:nvPr/>
          </p:nvSpPr>
          <p:spPr>
            <a:xfrm>
              <a:off x="3567811" y="1649450"/>
              <a:ext cx="70938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2800" dirty="0">
                  <a:solidFill>
                    <a:schemeClr val="accent5">
                      <a:lumMod val="40000"/>
                      <a:lumOff val="60000"/>
                    </a:schemeClr>
                  </a:solidFill>
                  <a:effectLst>
                    <a:glow rad="139700">
                      <a:schemeClr val="accent3">
                        <a:satMod val="175000"/>
                        <a:alpha val="40000"/>
                      </a:schemeClr>
                    </a:glow>
                  </a:effectLst>
                  <a:latin typeface="+mj-lt"/>
                </a:rPr>
                <a:t>50?</a:t>
              </a:r>
            </a:p>
          </p:txBody>
        </p:sp>
        <p:sp>
          <p:nvSpPr>
            <p:cNvPr id="32456" name="Label5AppMenu_">
              <a:hlinkClick r:id="" action="ppaction://macro?name=AppGuess"/>
              <a:extLst>
                <a:ext uri="{FF2B5EF4-FFF2-40B4-BE49-F238E27FC236}">
                  <a16:creationId xmlns:a16="http://schemas.microsoft.com/office/drawing/2014/main" id="{1396CA95-6F4C-4C47-217F-A1269AB5E2E9}"/>
                </a:ext>
              </a:extLst>
            </p:cNvPr>
            <p:cNvSpPr txBox="1"/>
            <p:nvPr/>
          </p:nvSpPr>
          <p:spPr>
            <a:xfrm>
              <a:off x="3542150" y="2292311"/>
              <a:ext cx="752400" cy="378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930" dirty="0" err="1"/>
                <a:t>Guess</a:t>
              </a:r>
              <a:r>
                <a:rPr lang="et-EE" sz="930" dirty="0"/>
                <a:t> the number</a:t>
              </a:r>
            </a:p>
          </p:txBody>
        </p:sp>
        <p:sp>
          <p:nvSpPr>
            <p:cNvPr id="32458" name="Icon6Part1AppMenu_">
              <a:hlinkClick r:id="" action="ppaction://macro?name=AppPaint"/>
              <a:extLst>
                <a:ext uri="{FF2B5EF4-FFF2-40B4-BE49-F238E27FC236}">
                  <a16:creationId xmlns:a16="http://schemas.microsoft.com/office/drawing/2014/main" id="{D9AD15EB-346E-E213-F757-D9230B31C2BF}"/>
                </a:ext>
              </a:extLst>
            </p:cNvPr>
            <p:cNvSpPr/>
            <p:nvPr/>
          </p:nvSpPr>
          <p:spPr>
            <a:xfrm>
              <a:off x="4370750" y="1539276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459" name="Icon6Part2AppMenu_">
              <a:hlinkClick r:id="" action="ppaction://macro?name=AppPaint"/>
              <a:extLst>
                <a:ext uri="{FF2B5EF4-FFF2-40B4-BE49-F238E27FC236}">
                  <a16:creationId xmlns:a16="http://schemas.microsoft.com/office/drawing/2014/main" id="{FA7976BE-7827-B6B4-31FA-7C1C5BAAB51F}"/>
                </a:ext>
              </a:extLst>
            </p:cNvPr>
            <p:cNvSpPr/>
            <p:nvPr/>
          </p:nvSpPr>
          <p:spPr>
            <a:xfrm>
              <a:off x="4449134" y="1609612"/>
              <a:ext cx="147225" cy="14722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460" name="Icon6Part3AppMenu_">
              <a:hlinkClick r:id="" action="ppaction://macro?name=AppPaint"/>
              <a:extLst>
                <a:ext uri="{FF2B5EF4-FFF2-40B4-BE49-F238E27FC236}">
                  <a16:creationId xmlns:a16="http://schemas.microsoft.com/office/drawing/2014/main" id="{6AD6F2C3-E1A1-8778-0F01-6F6B29F90C07}"/>
                </a:ext>
              </a:extLst>
            </p:cNvPr>
            <p:cNvSpPr/>
            <p:nvPr/>
          </p:nvSpPr>
          <p:spPr>
            <a:xfrm>
              <a:off x="4744569" y="1602655"/>
              <a:ext cx="147225" cy="14722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461" name="Icon6Part4AppMenu_">
              <a:hlinkClick r:id="" action="ppaction://macro?name=AppPaint"/>
              <a:extLst>
                <a:ext uri="{FF2B5EF4-FFF2-40B4-BE49-F238E27FC236}">
                  <a16:creationId xmlns:a16="http://schemas.microsoft.com/office/drawing/2014/main" id="{8B4C0079-F598-8720-5DD7-227354EA30E0}"/>
                </a:ext>
              </a:extLst>
            </p:cNvPr>
            <p:cNvSpPr/>
            <p:nvPr/>
          </p:nvSpPr>
          <p:spPr>
            <a:xfrm>
              <a:off x="4599711" y="1754835"/>
              <a:ext cx="147225" cy="14722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462" name="Icon6Part5AppMenu_">
              <a:hlinkClick r:id="" action="ppaction://macro?name=AppPaint"/>
              <a:extLst>
                <a:ext uri="{FF2B5EF4-FFF2-40B4-BE49-F238E27FC236}">
                  <a16:creationId xmlns:a16="http://schemas.microsoft.com/office/drawing/2014/main" id="{4FD392D4-79A9-6BA6-E1C4-E499AC2A4268}"/>
                </a:ext>
              </a:extLst>
            </p:cNvPr>
            <p:cNvSpPr/>
            <p:nvPr/>
          </p:nvSpPr>
          <p:spPr>
            <a:xfrm>
              <a:off x="4893735" y="1754405"/>
              <a:ext cx="147225" cy="14722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463" name="Icon6Part6AppMenu_">
              <a:hlinkClick r:id="" action="ppaction://macro?name=AppPaint"/>
              <a:extLst>
                <a:ext uri="{FF2B5EF4-FFF2-40B4-BE49-F238E27FC236}">
                  <a16:creationId xmlns:a16="http://schemas.microsoft.com/office/drawing/2014/main" id="{B0BDCD1A-DD24-51F3-F460-3B86237D34E8}"/>
                </a:ext>
              </a:extLst>
            </p:cNvPr>
            <p:cNvSpPr/>
            <p:nvPr/>
          </p:nvSpPr>
          <p:spPr>
            <a:xfrm>
              <a:off x="4748471" y="1901630"/>
              <a:ext cx="147225" cy="14722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464" name="Icon6Part7AppMenu_">
              <a:hlinkClick r:id="" action="ppaction://macro?name=AppPaint"/>
              <a:extLst>
                <a:ext uri="{FF2B5EF4-FFF2-40B4-BE49-F238E27FC236}">
                  <a16:creationId xmlns:a16="http://schemas.microsoft.com/office/drawing/2014/main" id="{8BAF20DC-64AA-6FB0-A3DA-70961004B3B0}"/>
                </a:ext>
              </a:extLst>
            </p:cNvPr>
            <p:cNvSpPr/>
            <p:nvPr/>
          </p:nvSpPr>
          <p:spPr>
            <a:xfrm>
              <a:off x="4747625" y="2048918"/>
              <a:ext cx="147225" cy="14722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465" name="Label6AppMenu_">
              <a:hlinkClick r:id="" action="ppaction://macro?name=AppPaint"/>
              <a:extLst>
                <a:ext uri="{FF2B5EF4-FFF2-40B4-BE49-F238E27FC236}">
                  <a16:creationId xmlns:a16="http://schemas.microsoft.com/office/drawing/2014/main" id="{C823BBEE-6843-50D0-68F6-28C88E2227C2}"/>
                </a:ext>
              </a:extLst>
            </p:cNvPr>
            <p:cNvSpPr txBox="1"/>
            <p:nvPr/>
          </p:nvSpPr>
          <p:spPr>
            <a:xfrm>
              <a:off x="4370750" y="2292311"/>
              <a:ext cx="752400" cy="2354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930"/>
                <a:t>Pixel Paint</a:t>
              </a:r>
              <a:endParaRPr lang="et-EE" sz="930" dirty="0"/>
            </a:p>
          </p:txBody>
        </p:sp>
        <p:sp>
          <p:nvSpPr>
            <p:cNvPr id="32467" name="Icon7Part1AppMenu_">
              <a:hlinkClick r:id="" action="ppaction://macro?name=AppNotes"/>
              <a:extLst>
                <a:ext uri="{FF2B5EF4-FFF2-40B4-BE49-F238E27FC236}">
                  <a16:creationId xmlns:a16="http://schemas.microsoft.com/office/drawing/2014/main" id="{ECFD26E1-1E62-7CAB-7338-447D043024EE}"/>
                </a:ext>
              </a:extLst>
            </p:cNvPr>
            <p:cNvSpPr/>
            <p:nvPr/>
          </p:nvSpPr>
          <p:spPr>
            <a:xfrm>
              <a:off x="227750" y="2800311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 sz="1100" dirty="0"/>
            </a:p>
          </p:txBody>
        </p:sp>
        <p:sp>
          <p:nvSpPr>
            <p:cNvPr id="32468" name="Icon7Part2AppMenu_">
              <a:hlinkClick r:id="" action="ppaction://macro?name=AppNotes"/>
              <a:extLst>
                <a:ext uri="{FF2B5EF4-FFF2-40B4-BE49-F238E27FC236}">
                  <a16:creationId xmlns:a16="http://schemas.microsoft.com/office/drawing/2014/main" id="{D5DB6A98-6852-867C-01A0-31D3D498A166}"/>
                </a:ext>
              </a:extLst>
            </p:cNvPr>
            <p:cNvSpPr txBox="1"/>
            <p:nvPr/>
          </p:nvSpPr>
          <p:spPr>
            <a:xfrm>
              <a:off x="303912" y="2825844"/>
              <a:ext cx="638175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100" dirty="0"/>
                <a:t>__________________</a:t>
              </a:r>
            </a:p>
          </p:txBody>
        </p:sp>
        <p:sp>
          <p:nvSpPr>
            <p:cNvPr id="32469" name="Label7AppMenu_">
              <a:hlinkClick r:id="" action="ppaction://macro?name=AppNotes"/>
              <a:extLst>
                <a:ext uri="{FF2B5EF4-FFF2-40B4-BE49-F238E27FC236}">
                  <a16:creationId xmlns:a16="http://schemas.microsoft.com/office/drawing/2014/main" id="{4568AB50-7CBF-9469-38DA-6D3E4918BC91}"/>
                </a:ext>
              </a:extLst>
            </p:cNvPr>
            <p:cNvSpPr txBox="1"/>
            <p:nvPr/>
          </p:nvSpPr>
          <p:spPr>
            <a:xfrm>
              <a:off x="227750" y="3553346"/>
              <a:ext cx="752400" cy="2354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930"/>
                <a:t>Notepad</a:t>
              </a:r>
              <a:endParaRPr lang="et-EE" sz="930" dirty="0"/>
            </a:p>
          </p:txBody>
        </p:sp>
        <p:sp>
          <p:nvSpPr>
            <p:cNvPr id="32471" name="Icon8Part1AppMenu_">
              <a:hlinkClick r:id="" action="ppaction://macro?name=AppPresentator"/>
              <a:extLst>
                <a:ext uri="{FF2B5EF4-FFF2-40B4-BE49-F238E27FC236}">
                  <a16:creationId xmlns:a16="http://schemas.microsoft.com/office/drawing/2014/main" id="{6077F7BD-AD78-362F-820B-786435385AAE}"/>
                </a:ext>
              </a:extLst>
            </p:cNvPr>
            <p:cNvSpPr/>
            <p:nvPr/>
          </p:nvSpPr>
          <p:spPr>
            <a:xfrm>
              <a:off x="1056350" y="2800311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 sz="1100" dirty="0"/>
            </a:p>
          </p:txBody>
        </p:sp>
        <p:sp>
          <p:nvSpPr>
            <p:cNvPr id="32494" name="Icon8Part2AppMenu_">
              <a:hlinkClick r:id="" action="ppaction://macro?name=AppPresentator"/>
              <a:extLst>
                <a:ext uri="{FF2B5EF4-FFF2-40B4-BE49-F238E27FC236}">
                  <a16:creationId xmlns:a16="http://schemas.microsoft.com/office/drawing/2014/main" id="{5228CA8C-3B69-AA01-8158-1223DAB9BC82}"/>
                </a:ext>
              </a:extLst>
            </p:cNvPr>
            <p:cNvSpPr/>
            <p:nvPr/>
          </p:nvSpPr>
          <p:spPr>
            <a:xfrm>
              <a:off x="1157959" y="2912666"/>
              <a:ext cx="313472" cy="31347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r>
                <a:rPr lang="et-EE" sz="500" dirty="0">
                  <a:solidFill>
                    <a:schemeClr val="tx1"/>
                  </a:solidFill>
                </a:rPr>
                <a:t>____________</a:t>
              </a:r>
              <a:endParaRPr lang="et-EE" sz="600" dirty="0">
                <a:solidFill>
                  <a:schemeClr val="tx1"/>
                </a:solidFill>
              </a:endParaRPr>
            </a:p>
            <a:p>
              <a:pPr algn="ctr"/>
              <a:endParaRPr lang="et-EE" sz="600" dirty="0">
                <a:solidFill>
                  <a:schemeClr val="tx1"/>
                </a:solidFill>
              </a:endParaRPr>
            </a:p>
          </p:txBody>
        </p:sp>
        <p:sp>
          <p:nvSpPr>
            <p:cNvPr id="38080" name="Icon8Part3AppMenu_">
              <a:hlinkClick r:id="" action="ppaction://macro?name=AppPresentator"/>
              <a:extLst>
                <a:ext uri="{FF2B5EF4-FFF2-40B4-BE49-F238E27FC236}">
                  <a16:creationId xmlns:a16="http://schemas.microsoft.com/office/drawing/2014/main" id="{1708AD3A-24AB-AB50-E914-D7E5EFD7A3F7}"/>
                </a:ext>
              </a:extLst>
            </p:cNvPr>
            <p:cNvSpPr/>
            <p:nvPr/>
          </p:nvSpPr>
          <p:spPr>
            <a:xfrm rot="16200000">
              <a:off x="1427467" y="3161284"/>
              <a:ext cx="313768" cy="313770"/>
            </a:xfrm>
            <a:prstGeom prst="pie">
              <a:avLst>
                <a:gd name="adj1" fmla="val 21553125"/>
                <a:gd name="adj2" fmla="val 16200000"/>
              </a:avLst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chemeClr val="tx1"/>
                </a:solidFill>
              </a:endParaRPr>
            </a:p>
          </p:txBody>
        </p:sp>
        <p:sp>
          <p:nvSpPr>
            <p:cNvPr id="38081" name="Label8AppMenu_">
              <a:hlinkClick r:id="" action="ppaction://macro?name=AppPresentator"/>
              <a:extLst>
                <a:ext uri="{FF2B5EF4-FFF2-40B4-BE49-F238E27FC236}">
                  <a16:creationId xmlns:a16="http://schemas.microsoft.com/office/drawing/2014/main" id="{E0E6E927-FDA4-2B45-5BBE-B9036E1F3658}"/>
                </a:ext>
              </a:extLst>
            </p:cNvPr>
            <p:cNvSpPr txBox="1"/>
            <p:nvPr/>
          </p:nvSpPr>
          <p:spPr>
            <a:xfrm>
              <a:off x="1056350" y="3553346"/>
              <a:ext cx="752400" cy="2354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930"/>
                <a:t>Presentator</a:t>
              </a:r>
              <a:endParaRPr lang="et-EE" sz="930" dirty="0"/>
            </a:p>
          </p:txBody>
        </p:sp>
        <p:sp>
          <p:nvSpPr>
            <p:cNvPr id="38083" name="Icon9Part1AppMenu_">
              <a:hlinkClick r:id="" action="ppaction://macro?name=AppFiles"/>
              <a:extLst>
                <a:ext uri="{FF2B5EF4-FFF2-40B4-BE49-F238E27FC236}">
                  <a16:creationId xmlns:a16="http://schemas.microsoft.com/office/drawing/2014/main" id="{5B698513-B278-8BF5-FF76-67E732B937A8}"/>
                </a:ext>
              </a:extLst>
            </p:cNvPr>
            <p:cNvSpPr/>
            <p:nvPr/>
          </p:nvSpPr>
          <p:spPr>
            <a:xfrm>
              <a:off x="1884950" y="2800311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8084" name="Icon9Part2AppMenu_">
              <a:hlinkClick r:id="" action="ppaction://macro?name=AppFiles"/>
              <a:extLst>
                <a:ext uri="{FF2B5EF4-FFF2-40B4-BE49-F238E27FC236}">
                  <a16:creationId xmlns:a16="http://schemas.microsoft.com/office/drawing/2014/main" id="{4267F277-330C-71FC-0E2F-1DCA7EC0125E}"/>
                </a:ext>
              </a:extLst>
            </p:cNvPr>
            <p:cNvSpPr/>
            <p:nvPr/>
          </p:nvSpPr>
          <p:spPr>
            <a:xfrm>
              <a:off x="2012366" y="3054958"/>
              <a:ext cx="563301" cy="358588"/>
            </a:xfrm>
            <a:prstGeom prst="parallelogram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8085" name="Icon9Part3AppMenu_">
              <a:hlinkClick r:id="" action="ppaction://macro?name=AppFiles"/>
              <a:extLst>
                <a:ext uri="{FF2B5EF4-FFF2-40B4-BE49-F238E27FC236}">
                  <a16:creationId xmlns:a16="http://schemas.microsoft.com/office/drawing/2014/main" id="{21E0AB1B-6FEC-5AFC-C170-BDBBE90AF72D}"/>
                </a:ext>
              </a:extLst>
            </p:cNvPr>
            <p:cNvSpPr/>
            <p:nvPr/>
          </p:nvSpPr>
          <p:spPr>
            <a:xfrm>
              <a:off x="2102154" y="2932254"/>
              <a:ext cx="309475" cy="32385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36000" rtlCol="0" anchor="ctr"/>
            <a:lstStyle/>
            <a:p>
              <a:r>
                <a:rPr lang="et-EE" sz="500" dirty="0">
                  <a:solidFill>
                    <a:schemeClr val="accent6"/>
                  </a:solidFill>
                </a:rPr>
                <a:t>____________  ___</a:t>
              </a:r>
            </a:p>
          </p:txBody>
        </p:sp>
        <p:sp>
          <p:nvSpPr>
            <p:cNvPr id="38086" name="Icon9Part4AppMenu_">
              <a:hlinkClick r:id="" action="ppaction://macro?name=AppFiles"/>
              <a:extLst>
                <a:ext uri="{FF2B5EF4-FFF2-40B4-BE49-F238E27FC236}">
                  <a16:creationId xmlns:a16="http://schemas.microsoft.com/office/drawing/2014/main" id="{843D3AF9-BCB0-6E71-FAC9-CE44C521D99D}"/>
                </a:ext>
              </a:extLst>
            </p:cNvPr>
            <p:cNvSpPr/>
            <p:nvPr/>
          </p:nvSpPr>
          <p:spPr>
            <a:xfrm flipH="1">
              <a:off x="1937368" y="3129198"/>
              <a:ext cx="546486" cy="284348"/>
            </a:xfrm>
            <a:prstGeom prst="parallelogram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8087" name="Label9AppMenu_">
              <a:hlinkClick r:id="" action="ppaction://macro?name=AppFiles"/>
              <a:extLst>
                <a:ext uri="{FF2B5EF4-FFF2-40B4-BE49-F238E27FC236}">
                  <a16:creationId xmlns:a16="http://schemas.microsoft.com/office/drawing/2014/main" id="{C2C992D7-E2B9-2C3E-51B7-669C2963E34C}"/>
                </a:ext>
              </a:extLst>
            </p:cNvPr>
            <p:cNvSpPr txBox="1"/>
            <p:nvPr/>
          </p:nvSpPr>
          <p:spPr>
            <a:xfrm>
              <a:off x="1884950" y="3553346"/>
              <a:ext cx="752400" cy="2354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930"/>
                <a:t>Files</a:t>
              </a:r>
              <a:endParaRPr lang="et-EE" sz="930" dirty="0"/>
            </a:p>
          </p:txBody>
        </p:sp>
      </p:grpSp>
      <p:grpSp>
        <p:nvGrpSpPr>
          <p:cNvPr id="462" name="AppMessage">
            <a:extLst>
              <a:ext uri="{FF2B5EF4-FFF2-40B4-BE49-F238E27FC236}">
                <a16:creationId xmlns:a16="http://schemas.microsoft.com/office/drawing/2014/main" id="{5A5ED444-C123-F9CA-93B5-D3151D781B08}"/>
              </a:ext>
            </a:extLst>
          </p:cNvPr>
          <p:cNvGrpSpPr/>
          <p:nvPr/>
        </p:nvGrpSpPr>
        <p:grpSpPr>
          <a:xfrm>
            <a:off x="3892551" y="2223846"/>
            <a:ext cx="4406899" cy="2410309"/>
            <a:chOff x="3961402" y="2400248"/>
            <a:chExt cx="4406899" cy="2410309"/>
          </a:xfrm>
        </p:grpSpPr>
        <p:sp>
          <p:nvSpPr>
            <p:cNvPr id="453" name="WindowFrameAppMessage_">
              <a:extLst>
                <a:ext uri="{FF2B5EF4-FFF2-40B4-BE49-F238E27FC236}">
                  <a16:creationId xmlns:a16="http://schemas.microsoft.com/office/drawing/2014/main" id="{6F9E5825-9C0F-8450-AEB5-02F62F87D44C}"/>
                </a:ext>
              </a:extLst>
            </p:cNvPr>
            <p:cNvSpPr/>
            <p:nvPr/>
          </p:nvSpPr>
          <p:spPr>
            <a:xfrm>
              <a:off x="3961402" y="2400248"/>
              <a:ext cx="4406899" cy="2410309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75000"/>
                    <a:alpha val="70000"/>
                  </a:schemeClr>
                </a:gs>
                <a:gs pos="51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50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54" name="WindowAppMessage_">
              <a:extLst>
                <a:ext uri="{FF2B5EF4-FFF2-40B4-BE49-F238E27FC236}">
                  <a16:creationId xmlns:a16="http://schemas.microsoft.com/office/drawing/2014/main" id="{82DE7264-F6AB-843E-E20D-7723BB2245AE}"/>
                </a:ext>
              </a:extLst>
            </p:cNvPr>
            <p:cNvSpPr/>
            <p:nvPr/>
          </p:nvSpPr>
          <p:spPr>
            <a:xfrm>
              <a:off x="4048297" y="2691826"/>
              <a:ext cx="4191644" cy="1970313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tIns="936000" rtlCol="0" anchor="t" anchorCtr="0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 w="38100">
                    <a:noFill/>
                  </a:ln>
                  <a:effectLst/>
                  <a:uLnTx/>
                  <a:uFillTx/>
                  <a:latin typeface="Candara" panose="020E0502030303020204" pitchFamily="34" charset="0"/>
                </a:rPr>
                <a:t>Read-only file system</a:t>
              </a:r>
              <a:endParaRPr kumimoji="0" lang="et-EE" sz="12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55" name="WindowTitleAppMessage_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D1CAB5A8-6D0E-28BF-9435-32A83C6395F7}"/>
                </a:ext>
              </a:extLst>
            </p:cNvPr>
            <p:cNvSpPr txBox="1"/>
            <p:nvPr/>
          </p:nvSpPr>
          <p:spPr>
            <a:xfrm>
              <a:off x="4048297" y="2400746"/>
              <a:ext cx="36174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>
                  <a:solidFill>
                    <a:prstClr val="white"/>
                  </a:solidFill>
                  <a:latin typeface="+mj-lt"/>
                </a:rPr>
                <a:t>You know this isn't going to work, right?</a:t>
              </a:r>
              <a:endParaRPr lang="et-EE" sz="1200" dirty="0">
                <a:solidFill>
                  <a:prstClr val="white"/>
                </a:solidFill>
                <a:latin typeface="+mj-lt"/>
              </a:endParaRPr>
            </a:p>
          </p:txBody>
        </p:sp>
        <p:sp>
          <p:nvSpPr>
            <p:cNvPr id="456" name="CloseAppMessage_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C7DCE6AB-63B1-0BFD-A7E9-5B48A4386B1C}"/>
                </a:ext>
              </a:extLst>
            </p:cNvPr>
            <p:cNvSpPr/>
            <p:nvPr/>
          </p:nvSpPr>
          <p:spPr>
            <a:xfrm>
              <a:off x="7682251" y="2400896"/>
              <a:ext cx="555309" cy="291578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460" name="Shape6AppMessage_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CB2E7E59-0079-3B79-355E-25A9436D1B63}"/>
                </a:ext>
              </a:extLst>
            </p:cNvPr>
            <p:cNvSpPr/>
            <p:nvPr/>
          </p:nvSpPr>
          <p:spPr>
            <a:xfrm>
              <a:off x="5660108" y="4225352"/>
              <a:ext cx="1038164" cy="320288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OK</a:t>
              </a:r>
            </a:p>
          </p:txBody>
        </p:sp>
        <p:sp>
          <p:nvSpPr>
            <p:cNvPr id="459" name="ExclamationAppMessage_" hidden="1">
              <a:extLst>
                <a:ext uri="{FF2B5EF4-FFF2-40B4-BE49-F238E27FC236}">
                  <a16:creationId xmlns:a16="http://schemas.microsoft.com/office/drawing/2014/main" id="{3C382E0A-E550-891D-CC34-2DFC0CC4B51C}"/>
                </a:ext>
              </a:extLst>
            </p:cNvPr>
            <p:cNvSpPr/>
            <p:nvPr/>
          </p:nvSpPr>
          <p:spPr>
            <a:xfrm>
              <a:off x="5806494" y="2877652"/>
              <a:ext cx="683866" cy="589540"/>
            </a:xfrm>
            <a:prstGeom prst="triangle">
              <a:avLst/>
            </a:prstGeom>
            <a:gradFill flip="none" rotWithShape="1">
              <a:gsLst>
                <a:gs pos="0">
                  <a:srgbClr val="FF8C01"/>
                </a:gs>
                <a:gs pos="100000">
                  <a:srgbClr val="FFC000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dirty="0">
                  <a:solidFill>
                    <a:srgbClr val="000000"/>
                  </a:solidFill>
                  <a:latin typeface="Candara" panose="020E0502030303020204" pitchFamily="34" charset="0"/>
                </a:rPr>
                <a:t>!</a:t>
              </a:r>
            </a:p>
            <a:p>
              <a:pPr algn="ctr"/>
              <a:r>
                <a:rPr lang="et-EE" sz="1000" dirty="0">
                  <a:solidFill>
                    <a:srgbClr val="000000"/>
                  </a:solidFill>
                  <a:latin typeface="Candara" panose="020E0502030303020204" pitchFamily="34" charset="0"/>
                </a:rPr>
                <a:t> </a:t>
              </a:r>
              <a:endParaRPr lang="et-EE" dirty="0">
                <a:solidFill>
                  <a:srgbClr val="000000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463" name="ErrorAppMessage_">
              <a:extLst>
                <a:ext uri="{FF2B5EF4-FFF2-40B4-BE49-F238E27FC236}">
                  <a16:creationId xmlns:a16="http://schemas.microsoft.com/office/drawing/2014/main" id="{94D411BB-FF79-8A24-6062-8D58721A4620}"/>
                </a:ext>
              </a:extLst>
            </p:cNvPr>
            <p:cNvSpPr/>
            <p:nvPr/>
          </p:nvSpPr>
          <p:spPr>
            <a:xfrm>
              <a:off x="5882172" y="2936869"/>
              <a:ext cx="529294" cy="547294"/>
            </a:xfrm>
            <a:prstGeom prst="pentagon">
              <a:avLst/>
            </a:prstGeom>
            <a:gradFill flip="none" rotWithShape="1">
              <a:gsLst>
                <a:gs pos="0">
                  <a:srgbClr val="F70366"/>
                </a:gs>
                <a:gs pos="100000">
                  <a:srgbClr val="FF0000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dirty="0">
                  <a:solidFill>
                    <a:srgbClr val="FFFFFF"/>
                  </a:solidFill>
                  <a:latin typeface="Candara" panose="020E0502030303020204" pitchFamily="34" charset="0"/>
                </a:rPr>
                <a:t>X</a:t>
              </a:r>
            </a:p>
            <a:p>
              <a:pPr algn="ctr"/>
              <a:r>
                <a:rPr lang="et-EE" sz="400" dirty="0">
                  <a:latin typeface="Candara" panose="020E0502030303020204" pitchFamily="34" charset="0"/>
                </a:rPr>
                <a:t> </a:t>
              </a:r>
              <a:endParaRPr lang="et-EE" dirty="0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464" name="InfoAppMessage_" hidden="1">
              <a:extLst>
                <a:ext uri="{FF2B5EF4-FFF2-40B4-BE49-F238E27FC236}">
                  <a16:creationId xmlns:a16="http://schemas.microsoft.com/office/drawing/2014/main" id="{80EC7FD3-F59A-BC5F-8AC6-51914BB90471}"/>
                </a:ext>
              </a:extLst>
            </p:cNvPr>
            <p:cNvSpPr/>
            <p:nvPr/>
          </p:nvSpPr>
          <p:spPr>
            <a:xfrm>
              <a:off x="5860484" y="2905031"/>
              <a:ext cx="591836" cy="611962"/>
            </a:xfrm>
            <a:prstGeom prst="diamond">
              <a:avLst/>
            </a:prstGeom>
            <a:gradFill flip="none" rotWithShape="1">
              <a:gsLst>
                <a:gs pos="0">
                  <a:srgbClr val="0012FA"/>
                </a:gs>
                <a:gs pos="100000">
                  <a:srgbClr val="3366FF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2400" dirty="0">
                  <a:solidFill>
                    <a:srgbClr val="FFFFFF"/>
                  </a:solidFill>
                  <a:latin typeface="Candara" panose="020E0502030303020204" pitchFamily="34" charset="0"/>
                </a:rPr>
                <a:t>i</a:t>
              </a:r>
              <a:r>
                <a:rPr lang="et-EE" sz="600" dirty="0">
                  <a:latin typeface="Candara" panose="020E0502030303020204" pitchFamily="34" charset="0"/>
                </a:rPr>
                <a:t> </a:t>
              </a:r>
              <a:endParaRPr lang="et-EE" sz="2400" dirty="0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721947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">
    <p:bg>
      <p:bgPr>
        <a:blipFill dpi="0" rotWithShape="1">
          <a:blip r:embed="rId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stkülik 3">
            <a:extLst>
              <a:ext uri="{FF2B5EF4-FFF2-40B4-BE49-F238E27FC236}">
                <a16:creationId xmlns:a16="http://schemas.microsoft.com/office/drawing/2014/main" id="{51AB0CA3-6B53-4C3E-A5F3-3A81EF0ADAF6}"/>
              </a:ext>
            </a:extLst>
          </p:cNvPr>
          <p:cNvSpPr/>
          <p:nvPr/>
        </p:nvSpPr>
        <p:spPr>
          <a:xfrm flipV="1">
            <a:off x="-738" y="0"/>
            <a:ext cx="12192000" cy="6858000"/>
          </a:xfrm>
          <a:prstGeom prst="rect">
            <a:avLst/>
          </a:prstGeom>
          <a:solidFill>
            <a:srgbClr val="000000">
              <a:alpha val="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Ristkülik 10">
            <a:extLst>
              <a:ext uri="{FF2B5EF4-FFF2-40B4-BE49-F238E27FC236}">
                <a16:creationId xmlns:a16="http://schemas.microsoft.com/office/drawing/2014/main" id="{BCEA82E9-5187-0F63-41EE-FD36F337604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3" name="Bootlogo">
            <a:extLst>
              <a:ext uri="{FF2B5EF4-FFF2-40B4-BE49-F238E27FC236}">
                <a16:creationId xmlns:a16="http://schemas.microsoft.com/office/drawing/2014/main" id="{C34FCFF2-DB97-531D-06CD-E1D65D3CD4E6}"/>
              </a:ext>
            </a:extLst>
          </p:cNvPr>
          <p:cNvSpPr/>
          <p:nvPr/>
        </p:nvSpPr>
        <p:spPr>
          <a:xfrm flipV="1">
            <a:off x="6073139" y="3052313"/>
            <a:ext cx="45720" cy="47524"/>
          </a:xfrm>
          <a:custGeom>
            <a:avLst/>
            <a:gdLst>
              <a:gd name="connsiteX0" fmla="*/ 1504848 w 2079912"/>
              <a:gd name="connsiteY0" fmla="*/ 1260317 h 2162014"/>
              <a:gd name="connsiteX1" fmla="*/ 1513320 w 2079912"/>
              <a:gd name="connsiteY1" fmla="*/ 1544584 h 2162014"/>
              <a:gd name="connsiteX2" fmla="*/ 1233771 w 2079912"/>
              <a:gd name="connsiteY2" fmla="*/ 1542094 h 2162014"/>
              <a:gd name="connsiteX3" fmla="*/ 1780465 w 2079912"/>
              <a:gd name="connsiteY3" fmla="*/ 769740 h 2162014"/>
              <a:gd name="connsiteX4" fmla="*/ 2079912 w 2079912"/>
              <a:gd name="connsiteY4" fmla="*/ 1081007 h 2162014"/>
              <a:gd name="connsiteX5" fmla="*/ 1798462 w 2079912"/>
              <a:gd name="connsiteY5" fmla="*/ 1373566 h 2162014"/>
              <a:gd name="connsiteX6" fmla="*/ 718264 w 2079912"/>
              <a:gd name="connsiteY6" fmla="*/ 1827623 h 2162014"/>
              <a:gd name="connsiteX7" fmla="*/ 1356181 w 2079912"/>
              <a:gd name="connsiteY7" fmla="*/ 1833306 h 2162014"/>
              <a:gd name="connsiteX8" fmla="*/ 1039956 w 2079912"/>
              <a:gd name="connsiteY8" fmla="*/ 2162014 h 2162014"/>
              <a:gd name="connsiteX9" fmla="*/ 1237122 w 2079912"/>
              <a:gd name="connsiteY9" fmla="*/ 623403 h 2162014"/>
              <a:gd name="connsiteX10" fmla="*/ 1485931 w 2079912"/>
              <a:gd name="connsiteY10" fmla="*/ 625620 h 2162014"/>
              <a:gd name="connsiteX11" fmla="*/ 1493818 w 2079912"/>
              <a:gd name="connsiteY11" fmla="*/ 890231 h 2162014"/>
              <a:gd name="connsiteX12" fmla="*/ 586098 w 2079912"/>
              <a:gd name="connsiteY12" fmla="*/ 1271786 h 2162014"/>
              <a:gd name="connsiteX13" fmla="*/ 842790 w 2079912"/>
              <a:gd name="connsiteY13" fmla="*/ 1538611 h 2162014"/>
              <a:gd name="connsiteX14" fmla="*/ 593984 w 2079912"/>
              <a:gd name="connsiteY14" fmla="*/ 1536394 h 2162014"/>
              <a:gd name="connsiteX15" fmla="*/ 566594 w 2079912"/>
              <a:gd name="connsiteY15" fmla="*/ 617430 h 2162014"/>
              <a:gd name="connsiteX16" fmla="*/ 846141 w 2079912"/>
              <a:gd name="connsiteY16" fmla="*/ 619920 h 2162014"/>
              <a:gd name="connsiteX17" fmla="*/ 575067 w 2079912"/>
              <a:gd name="connsiteY17" fmla="*/ 901694 h 2162014"/>
              <a:gd name="connsiteX18" fmla="*/ 281452 w 2079912"/>
              <a:gd name="connsiteY18" fmla="*/ 788445 h 2162014"/>
              <a:gd name="connsiteX19" fmla="*/ 299450 w 2079912"/>
              <a:gd name="connsiteY19" fmla="*/ 1392277 h 2162014"/>
              <a:gd name="connsiteX20" fmla="*/ 0 w 2079912"/>
              <a:gd name="connsiteY20" fmla="*/ 1081007 h 2162014"/>
              <a:gd name="connsiteX21" fmla="*/ 1039956 w 2079912"/>
              <a:gd name="connsiteY21" fmla="*/ 0 h 2162014"/>
              <a:gd name="connsiteX22" fmla="*/ 1361648 w 2079912"/>
              <a:gd name="connsiteY22" fmla="*/ 334391 h 2162014"/>
              <a:gd name="connsiteX23" fmla="*/ 723731 w 2079912"/>
              <a:gd name="connsiteY23" fmla="*/ 328708 h 2162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079912" h="2162014">
                <a:moveTo>
                  <a:pt x="1504848" y="1260317"/>
                </a:moveTo>
                <a:lnTo>
                  <a:pt x="1513320" y="1544584"/>
                </a:lnTo>
                <a:lnTo>
                  <a:pt x="1233771" y="1542094"/>
                </a:lnTo>
                <a:close/>
                <a:moveTo>
                  <a:pt x="1780465" y="769740"/>
                </a:moveTo>
                <a:lnTo>
                  <a:pt x="2079912" y="1081007"/>
                </a:lnTo>
                <a:lnTo>
                  <a:pt x="1798462" y="1373566"/>
                </a:lnTo>
                <a:close/>
                <a:moveTo>
                  <a:pt x="718264" y="1827623"/>
                </a:moveTo>
                <a:lnTo>
                  <a:pt x="1356181" y="1833306"/>
                </a:lnTo>
                <a:lnTo>
                  <a:pt x="1039956" y="2162014"/>
                </a:lnTo>
                <a:close/>
                <a:moveTo>
                  <a:pt x="1237122" y="623403"/>
                </a:moveTo>
                <a:lnTo>
                  <a:pt x="1485931" y="625620"/>
                </a:lnTo>
                <a:lnTo>
                  <a:pt x="1493818" y="890231"/>
                </a:lnTo>
                <a:close/>
                <a:moveTo>
                  <a:pt x="586098" y="1271786"/>
                </a:moveTo>
                <a:lnTo>
                  <a:pt x="842790" y="1538611"/>
                </a:lnTo>
                <a:lnTo>
                  <a:pt x="593984" y="1536394"/>
                </a:lnTo>
                <a:close/>
                <a:moveTo>
                  <a:pt x="566594" y="617430"/>
                </a:moveTo>
                <a:lnTo>
                  <a:pt x="846141" y="619920"/>
                </a:lnTo>
                <a:lnTo>
                  <a:pt x="575067" y="901694"/>
                </a:lnTo>
                <a:close/>
                <a:moveTo>
                  <a:pt x="281452" y="788445"/>
                </a:moveTo>
                <a:lnTo>
                  <a:pt x="299450" y="1392277"/>
                </a:lnTo>
                <a:lnTo>
                  <a:pt x="0" y="1081007"/>
                </a:lnTo>
                <a:close/>
                <a:moveTo>
                  <a:pt x="1039956" y="0"/>
                </a:moveTo>
                <a:lnTo>
                  <a:pt x="1361648" y="334391"/>
                </a:lnTo>
                <a:lnTo>
                  <a:pt x="723731" y="328708"/>
                </a:lnTo>
                <a:close/>
              </a:path>
            </a:pathLst>
          </a:custGeom>
          <a:gradFill flip="none" rotWithShape="1">
            <a:gsLst>
              <a:gs pos="100000">
                <a:srgbClr val="FF0000">
                  <a:alpha val="0"/>
                </a:srgbClr>
              </a:gs>
              <a:gs pos="0">
                <a:srgbClr val="FFC000">
                  <a:alpha val="0"/>
                </a:srgbClr>
              </a:gs>
            </a:gsLst>
            <a:lin ang="13500000" scaled="1"/>
            <a:tileRect/>
          </a:gradFill>
          <a:ln w="12700" cap="flat" cmpd="sng" algn="ctr">
            <a:noFill/>
            <a:prstDash val="solid"/>
            <a:miter lim="800000"/>
          </a:ln>
          <a:effectLst/>
          <a:scene3d>
            <a:camera prst="orthographicFront">
              <a:rot lat="5400000" lon="5400000" rev="5400000"/>
            </a:camera>
            <a:lightRig rig="flat" dir="t"/>
          </a:scene3d>
          <a:sp3d prstMaterial="matte">
            <a:bevelT/>
          </a:sp3d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WelcomeText">
            <a:extLst>
              <a:ext uri="{FF2B5EF4-FFF2-40B4-BE49-F238E27FC236}">
                <a16:creationId xmlns:a16="http://schemas.microsoft.com/office/drawing/2014/main" id="{8B7FA69A-3F0F-68E8-A54D-0A75D66BD746}"/>
              </a:ext>
            </a:extLst>
          </p:cNvPr>
          <p:cNvSpPr txBox="1"/>
          <p:nvPr/>
        </p:nvSpPr>
        <p:spPr>
          <a:xfrm>
            <a:off x="45718" y="3758248"/>
            <a:ext cx="12146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/>
              <a:t>Welcome, Guest!</a:t>
            </a:r>
            <a:endParaRPr lang="et-EE" dirty="0"/>
          </a:p>
        </p:txBody>
      </p:sp>
      <p:grpSp>
        <p:nvGrpSpPr>
          <p:cNvPr id="40" name="Pic">
            <a:extLst>
              <a:ext uri="{FF2B5EF4-FFF2-40B4-BE49-F238E27FC236}">
                <a16:creationId xmlns:a16="http://schemas.microsoft.com/office/drawing/2014/main" id="{27C7F415-2D1E-FA44-7AB1-A1A9536A8E30}"/>
              </a:ext>
            </a:extLst>
          </p:cNvPr>
          <p:cNvGrpSpPr/>
          <p:nvPr/>
        </p:nvGrpSpPr>
        <p:grpSpPr>
          <a:xfrm>
            <a:off x="5664200" y="2730500"/>
            <a:ext cx="914400" cy="914400"/>
            <a:chOff x="751154" y="1106424"/>
            <a:chExt cx="914400" cy="914400"/>
          </a:xfrm>
        </p:grpSpPr>
        <p:sp>
          <p:nvSpPr>
            <p:cNvPr id="41" name="Backdrop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9A2F7859-7A42-4402-A0EF-8D16033632D3}"/>
                </a:ext>
              </a:extLst>
            </p:cNvPr>
            <p:cNvSpPr/>
            <p:nvPr/>
          </p:nvSpPr>
          <p:spPr>
            <a:xfrm>
              <a:off x="751154" y="1106424"/>
              <a:ext cx="914400" cy="9144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42" name="DummyA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C33AA29F-3C5D-74A5-C79F-B0660FE4D3D6}"/>
                </a:ext>
              </a:extLst>
            </p:cNvPr>
            <p:cNvSpPr/>
            <p:nvPr/>
          </p:nvSpPr>
          <p:spPr>
            <a:xfrm rot="16200000">
              <a:off x="989922" y="1548871"/>
              <a:ext cx="436866" cy="504590"/>
            </a:xfrm>
            <a:custGeom>
              <a:avLst/>
              <a:gdLst>
                <a:gd name="connsiteX0" fmla="*/ 436866 w 436866"/>
                <a:gd name="connsiteY0" fmla="*/ 252295 h 504590"/>
                <a:gd name="connsiteX1" fmla="*/ 217821 w 436866"/>
                <a:gd name="connsiteY1" fmla="*/ 504590 h 504590"/>
                <a:gd name="connsiteX2" fmla="*/ 75599 w 436866"/>
                <a:gd name="connsiteY2" fmla="*/ 504589 h 504590"/>
                <a:gd name="connsiteX3" fmla="*/ 35929 w 436866"/>
                <a:gd name="connsiteY3" fmla="*/ 431502 h 504590"/>
                <a:gd name="connsiteX4" fmla="*/ 0 w 436866"/>
                <a:gd name="connsiteY4" fmla="*/ 253539 h 504590"/>
                <a:gd name="connsiteX5" fmla="*/ 35929 w 436866"/>
                <a:gd name="connsiteY5" fmla="*/ 75576 h 504590"/>
                <a:gd name="connsiteX6" fmla="*/ 76950 w 436866"/>
                <a:gd name="connsiteY6" fmla="*/ 0 h 504590"/>
                <a:gd name="connsiteX7" fmla="*/ 217821 w 436866"/>
                <a:gd name="connsiteY7" fmla="*/ 0 h 504590"/>
                <a:gd name="connsiteX8" fmla="*/ 436866 w 436866"/>
                <a:gd name="connsiteY8" fmla="*/ 252295 h 504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6866" h="504590">
                  <a:moveTo>
                    <a:pt x="436866" y="252295"/>
                  </a:moveTo>
                  <a:cubicBezTo>
                    <a:pt x="436866" y="391634"/>
                    <a:pt x="338796" y="504590"/>
                    <a:pt x="217821" y="504590"/>
                  </a:cubicBezTo>
                  <a:lnTo>
                    <a:pt x="75599" y="504589"/>
                  </a:lnTo>
                  <a:lnTo>
                    <a:pt x="35929" y="431502"/>
                  </a:lnTo>
                  <a:cubicBezTo>
                    <a:pt x="12793" y="376804"/>
                    <a:pt x="0" y="316666"/>
                    <a:pt x="0" y="253539"/>
                  </a:cubicBezTo>
                  <a:cubicBezTo>
                    <a:pt x="0" y="190413"/>
                    <a:pt x="12793" y="130275"/>
                    <a:pt x="35929" y="75576"/>
                  </a:cubicBezTo>
                  <a:lnTo>
                    <a:pt x="76950" y="0"/>
                  </a:lnTo>
                  <a:lnTo>
                    <a:pt x="217821" y="0"/>
                  </a:lnTo>
                  <a:cubicBezTo>
                    <a:pt x="338796" y="0"/>
                    <a:pt x="436866" y="112956"/>
                    <a:pt x="436866" y="252295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t-EE"/>
            </a:p>
          </p:txBody>
        </p:sp>
        <p:sp>
          <p:nvSpPr>
            <p:cNvPr id="43" name="DummyB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038E567A-7806-A887-44A5-8A9FBF60374F}"/>
                </a:ext>
              </a:extLst>
            </p:cNvPr>
            <p:cNvSpPr/>
            <p:nvPr/>
          </p:nvSpPr>
          <p:spPr>
            <a:xfrm>
              <a:off x="994260" y="1178841"/>
              <a:ext cx="428188" cy="428188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</p:grpSp>
      <p:sp useBgFill="1">
        <p:nvSpPr>
          <p:cNvPr id="30" name="BackgroundOverlay">
            <a:extLst>
              <a:ext uri="{FF2B5EF4-FFF2-40B4-BE49-F238E27FC236}">
                <a16:creationId xmlns:a16="http://schemas.microsoft.com/office/drawing/2014/main" id="{60C261D2-545D-94FE-CB1B-08A97065CD76}"/>
              </a:ext>
            </a:extLst>
          </p:cNvPr>
          <p:cNvSpPr/>
          <p:nvPr/>
        </p:nvSpPr>
        <p:spPr>
          <a:xfrm>
            <a:off x="-738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</p:spTree>
    <p:controls>
      <mc:AlternateContent xmlns:mc="http://schemas.openxmlformats.org/markup-compatibility/2006">
        <mc:Choice xmlns:v="urn:schemas-microsoft-com:vml" Requires="v">
          <p:control name="Label1" r:id="rId1" imgW="914400" imgH="914400"/>
        </mc:Choice>
        <mc:Fallback>
          <p:control name="Label1" r:id="rId1" imgW="914400" imgH="914400">
            <p:pic>
              <p:nvPicPr>
                <p:cNvPr id="2" name="Label1" hidden="1">
                  <a:extLst>
                    <a:ext uri="{FF2B5EF4-FFF2-40B4-BE49-F238E27FC236}">
                      <a16:creationId xmlns:a16="http://schemas.microsoft.com/office/drawing/2014/main" id="{A61087EA-1A60-8836-6F99-F8D51640B3F1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0" y="2232025"/>
                  <a:ext cx="914400" cy="914400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21005397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876BA1E-84AF-3059-9357-949FC1E22BE0}"/>
              </a:ext>
            </a:extLst>
          </p:cNvPr>
          <p:cNvSpPr txBox="1"/>
          <p:nvPr/>
        </p:nvSpPr>
        <p:spPr>
          <a:xfrm>
            <a:off x="209549" y="85725"/>
            <a:ext cx="7228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dirty="0">
                <a:latin typeface="+mj-lt"/>
              </a:rPr>
              <a:t>Developer macros (Ribbon </a:t>
            </a:r>
            <a:r>
              <a:rPr lang="et-EE" dirty="0">
                <a:latin typeface="+mj-lt"/>
                <a:sym typeface="Wingdings" panose="05000000000000000000" pitchFamily="2" charset="2"/>
              </a:rPr>
              <a:t> Developer </a:t>
            </a:r>
            <a:r>
              <a:rPr lang="et-EE" dirty="0">
                <a:latin typeface="+mj-lt"/>
              </a:rPr>
              <a:t> Macros)</a:t>
            </a:r>
          </a:p>
        </p:txBody>
      </p:sp>
      <p:sp>
        <p:nvSpPr>
          <p:cNvPr id="6" name="ButtonSample">
            <a:hlinkClick r:id="rId3" action="ppaction://hlinksldjump"/>
            <a:extLst>
              <a:ext uri="{FF2B5EF4-FFF2-40B4-BE49-F238E27FC236}">
                <a16:creationId xmlns:a16="http://schemas.microsoft.com/office/drawing/2014/main" id="{F815A467-C667-1EF8-5DBC-30E317C4EF80}"/>
              </a:ext>
            </a:extLst>
          </p:cNvPr>
          <p:cNvSpPr/>
          <p:nvPr/>
        </p:nvSpPr>
        <p:spPr>
          <a:xfrm>
            <a:off x="1257300" y="4541618"/>
            <a:ext cx="2266950" cy="307777"/>
          </a:xfrm>
          <a:prstGeom prst="snip2DiagRect">
            <a:avLst/>
          </a:prstGeom>
          <a:gradFill>
            <a:gsLst>
              <a:gs pos="0">
                <a:schemeClr val="accent1"/>
              </a:gs>
              <a:gs pos="50000">
                <a:schemeClr val="accent1"/>
              </a:gs>
              <a:gs pos="50000">
                <a:schemeClr val="accent1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1600" dirty="0">
                <a:latin typeface="Candara" panose="020E0502030303020204" pitchFamily="34" charset="0"/>
              </a:rPr>
              <a:t>Window templates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D831B69-EFCF-7315-73B8-2354B6BCEFA7}"/>
              </a:ext>
            </a:extLst>
          </p:cNvPr>
          <p:cNvSpPr txBox="1"/>
          <p:nvPr/>
        </p:nvSpPr>
        <p:spPr>
          <a:xfrm>
            <a:off x="209550" y="3930231"/>
            <a:ext cx="11715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 dirty="0">
                <a:latin typeface="+mj-lt"/>
              </a:rPr>
              <a:t>Quick goto (Ctrl+Click)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50CAE2-2796-8FA6-C421-5C182F223FC8}"/>
              </a:ext>
            </a:extLst>
          </p:cNvPr>
          <p:cNvSpPr txBox="1"/>
          <p:nvPr/>
        </p:nvSpPr>
        <p:spPr>
          <a:xfrm>
            <a:off x="209550" y="533400"/>
            <a:ext cx="1030605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noProof="1">
                <a:latin typeface="+mj-lt"/>
                <a:hlinkClick r:id="" action="ppaction://macro?name=devCreateAp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aaDevCreateApp</a:t>
            </a:r>
            <a:r>
              <a:rPr lang="et-EE" noProof="1">
                <a:latin typeface="+mj-lt"/>
              </a:rPr>
              <a:t>			=	Generate new application</a:t>
            </a:r>
          </a:p>
          <a:p>
            <a:r>
              <a:rPr lang="et-EE" noProof="1">
                <a:latin typeface="+mj-lt"/>
                <a:hlinkClick r:id="" action="ppaction://macro?name=devCreateAp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aaD</a:t>
            </a:r>
            <a:r>
              <a:rPr lang="et-EE" noProof="1">
                <a:latin typeface="+mj-lt"/>
                <a:hlinkClick r:id="" action="ppaction://macro?name=devRemoveAp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evRemoveApp</a:t>
            </a:r>
            <a:r>
              <a:rPr lang="et-EE" noProof="1">
                <a:latin typeface="+mj-lt"/>
              </a:rPr>
              <a:t>			=	Delete  application</a:t>
            </a:r>
          </a:p>
          <a:p>
            <a:r>
              <a:rPr lang="et-EE" noProof="1">
                <a:latin typeface="+mj-lt"/>
                <a:hlinkClick r:id="" action="ppaction://macro?name=devCreateAp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aaD</a:t>
            </a:r>
            <a:r>
              <a:rPr lang="et-EE" noProof="1">
                <a:latin typeface="+mj-lt"/>
                <a:hlinkClick r:id="" action="ppaction://macro?name=devAddMacroActions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evAddMacroActions</a:t>
            </a:r>
            <a:r>
              <a:rPr lang="et-EE" noProof="1">
                <a:latin typeface="+mj-lt"/>
              </a:rPr>
              <a:t>	=	Add launch macro to menu icon action settings</a:t>
            </a:r>
          </a:p>
          <a:p>
            <a:r>
              <a:rPr lang="et-EE" noProof="1">
                <a:latin typeface="+mj-lt"/>
                <a:hlinkClick r:id="" action="ppaction://macro?name=devCreateAp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aaD</a:t>
            </a:r>
            <a:r>
              <a:rPr lang="et-EE" noProof="1">
                <a:latin typeface="+mj-lt"/>
                <a:hlinkClick r:id="" action="ppaction://macro?name=devListApps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evListApps</a:t>
            </a:r>
            <a:r>
              <a:rPr lang="et-EE" noProof="1">
                <a:latin typeface="+mj-lt"/>
              </a:rPr>
              <a:t>			=	Lists all installed applications</a:t>
            </a:r>
          </a:p>
          <a:p>
            <a:r>
              <a:rPr lang="et-EE" noProof="1">
                <a:latin typeface="+mj-lt"/>
                <a:hlinkClick r:id="" action="ppaction://macro?name=devCreateAp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aaD</a:t>
            </a:r>
            <a:r>
              <a:rPr lang="et-EE" noProof="1">
                <a:latin typeface="+mj-lt"/>
                <a:hlinkClick r:id="" action="ppaction://macro?name=devNameThatSlid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evNameThatSlide</a:t>
            </a:r>
            <a:r>
              <a:rPr lang="et-EE" noProof="1">
                <a:latin typeface="+mj-lt"/>
              </a:rPr>
              <a:t>		= 	Displays the actual name of a specified slide</a:t>
            </a:r>
          </a:p>
          <a:p>
            <a:r>
              <a:rPr lang="et-EE" noProof="1">
                <a:latin typeface="+mj-lt"/>
                <a:hlinkClick r:id="" action="ppaction://macro?name=devCreateAp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aaD</a:t>
            </a:r>
            <a:r>
              <a:rPr lang="et-EE" noProof="1">
                <a:latin typeface="+mj-lt"/>
                <a:hlinkClick r:id="" action="ppaction://macro?name=devDesignIc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evDesignIcon</a:t>
            </a:r>
            <a:r>
              <a:rPr lang="et-EE" noProof="1">
                <a:latin typeface="+mj-lt"/>
              </a:rPr>
              <a:t>		=	Edit icon for an application</a:t>
            </a:r>
          </a:p>
          <a:p>
            <a:r>
              <a:rPr lang="et-EE" noProof="1">
                <a:latin typeface="+mj-lt"/>
                <a:hlinkClick r:id="" action="ppaction://macro?name=devCreateAp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aaD</a:t>
            </a:r>
            <a:r>
              <a:rPr lang="et-EE" noProof="1">
                <a:latin typeface="+mj-lt"/>
                <a:hlinkClick r:id="" action="ppaction://macro?name=devDeployIc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evDeployIcon</a:t>
            </a:r>
            <a:r>
              <a:rPr lang="et-EE" noProof="1">
                <a:latin typeface="+mj-lt"/>
              </a:rPr>
              <a:t>		=	Apply designed icon to an application</a:t>
            </a:r>
          </a:p>
          <a:p>
            <a:r>
              <a:rPr lang="et-EE" noProof="1">
                <a:latin typeface="+mj-lt"/>
                <a:hlinkClick r:id="" action="ppaction://macro?name=devCreateAp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aaD</a:t>
            </a:r>
            <a:r>
              <a:rPr lang="et-EE" noProof="1">
                <a:latin typeface="+mj-lt"/>
                <a:hlinkClick r:id="" action="ppaction://macro?name=devExport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evExport</a:t>
            </a:r>
            <a:r>
              <a:rPr lang="et-EE" noProof="1">
                <a:latin typeface="+mj-lt"/>
              </a:rPr>
              <a:t>			=	Exports modules and presentation wihtout macros for VCS</a:t>
            </a:r>
          </a:p>
          <a:p>
            <a:r>
              <a:rPr lang="et-EE" noProof="1">
                <a:latin typeface="+mj-lt"/>
                <a:hlinkClick r:id="" action="ppaction://macro?name=aaDevEditAp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aaDevEditApp</a:t>
            </a:r>
            <a:r>
              <a:rPr lang="et-EE" noProof="1">
                <a:latin typeface="+mj-lt"/>
              </a:rPr>
              <a:t>			= 	Allows you to design an existing app</a:t>
            </a:r>
          </a:p>
          <a:p>
            <a:r>
              <a:rPr lang="et-EE" noProof="1">
                <a:latin typeface="+mj-lt"/>
                <a:hlinkClick r:id="" action="ppaction://macro?name=aaDevRefreshAp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aaDevRefreshApp</a:t>
            </a:r>
            <a:r>
              <a:rPr lang="et-EE" noProof="1">
                <a:latin typeface="+mj-lt"/>
              </a:rPr>
              <a:t>		= 	Allows you to apply any changes to the edited app</a:t>
            </a:r>
          </a:p>
          <a:p>
            <a:r>
              <a:rPr lang="et-EE" noProof="1">
                <a:latin typeface="+mj-lt"/>
                <a:hlinkClick r:id="" action="ppaction://macro?name=aaDevCheckDuplicates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aaDevCheckDuplicates</a:t>
            </a:r>
            <a:r>
              <a:rPr lang="et-EE" noProof="1">
                <a:latin typeface="+mj-lt"/>
              </a:rPr>
              <a:t>	= 	Checks for duplicate shapes on design slide</a:t>
            </a:r>
          </a:p>
        </p:txBody>
      </p:sp>
      <p:sp>
        <p:nvSpPr>
          <p:cNvPr id="9" name="ButtonSample">
            <a:hlinkClick r:id="rId4" action="ppaction://hlinksldjump"/>
            <a:extLst>
              <a:ext uri="{FF2B5EF4-FFF2-40B4-BE49-F238E27FC236}">
                <a16:creationId xmlns:a16="http://schemas.microsoft.com/office/drawing/2014/main" id="{00830CB2-69DF-60F0-7905-5B7398D1D922}"/>
              </a:ext>
            </a:extLst>
          </p:cNvPr>
          <p:cNvSpPr/>
          <p:nvPr/>
        </p:nvSpPr>
        <p:spPr>
          <a:xfrm>
            <a:off x="6200775" y="4541617"/>
            <a:ext cx="2266950" cy="307777"/>
          </a:xfrm>
          <a:prstGeom prst="snip2DiagRect">
            <a:avLst/>
          </a:prstGeom>
          <a:gradFill>
            <a:gsLst>
              <a:gs pos="0">
                <a:schemeClr val="accent1"/>
              </a:gs>
              <a:gs pos="50000">
                <a:schemeClr val="accent1"/>
              </a:gs>
              <a:gs pos="50000">
                <a:schemeClr val="accent1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1600" dirty="0">
                <a:latin typeface="Candara" panose="020E0502030303020204" pitchFamily="34" charset="0"/>
              </a:rPr>
              <a:t>Protected filesystem</a:t>
            </a:r>
          </a:p>
        </p:txBody>
      </p:sp>
      <p:sp>
        <p:nvSpPr>
          <p:cNvPr id="10" name="ButtonSample">
            <a:hlinkClick r:id="rId5" action="ppaction://hlinksldjump"/>
            <a:extLst>
              <a:ext uri="{FF2B5EF4-FFF2-40B4-BE49-F238E27FC236}">
                <a16:creationId xmlns:a16="http://schemas.microsoft.com/office/drawing/2014/main" id="{2F02DBF6-1A1E-B7FB-2774-D7EBA78EF01C}"/>
              </a:ext>
            </a:extLst>
          </p:cNvPr>
          <p:cNvSpPr/>
          <p:nvPr/>
        </p:nvSpPr>
        <p:spPr>
          <a:xfrm>
            <a:off x="3733800" y="4541618"/>
            <a:ext cx="2266950" cy="307777"/>
          </a:xfrm>
          <a:prstGeom prst="snip2DiagRect">
            <a:avLst/>
          </a:prstGeom>
          <a:gradFill>
            <a:gsLst>
              <a:gs pos="0">
                <a:schemeClr val="accent1"/>
              </a:gs>
              <a:gs pos="50000">
                <a:schemeClr val="accent1"/>
              </a:gs>
              <a:gs pos="50000">
                <a:schemeClr val="accent1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1600" dirty="0">
                <a:latin typeface="Candara" panose="020E0502030303020204" pitchFamily="34" charset="0"/>
              </a:rPr>
              <a:t>Desktop</a:t>
            </a:r>
          </a:p>
        </p:txBody>
      </p:sp>
      <p:sp>
        <p:nvSpPr>
          <p:cNvPr id="11" name="ButtonSample">
            <a:hlinkClick r:id="rId6" action="ppaction://hlinksldjump"/>
            <a:extLst>
              <a:ext uri="{FF2B5EF4-FFF2-40B4-BE49-F238E27FC236}">
                <a16:creationId xmlns:a16="http://schemas.microsoft.com/office/drawing/2014/main" id="{229E7BD2-AC5E-098E-59C4-3ADBE2E95158}"/>
              </a:ext>
            </a:extLst>
          </p:cNvPr>
          <p:cNvSpPr/>
          <p:nvPr/>
        </p:nvSpPr>
        <p:spPr>
          <a:xfrm>
            <a:off x="8667750" y="4541616"/>
            <a:ext cx="2266950" cy="307777"/>
          </a:xfrm>
          <a:prstGeom prst="snip2DiagRect">
            <a:avLst/>
          </a:prstGeom>
          <a:gradFill>
            <a:gsLst>
              <a:gs pos="0">
                <a:schemeClr val="accent1"/>
              </a:gs>
              <a:gs pos="50000">
                <a:schemeClr val="accent1"/>
              </a:gs>
              <a:gs pos="50000">
                <a:schemeClr val="accent1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1600" dirty="0">
                <a:latin typeface="Candara" panose="020E0502030303020204" pitchFamily="34" charset="0"/>
              </a:rPr>
              <a:t>Root filesystem</a:t>
            </a:r>
          </a:p>
        </p:txBody>
      </p:sp>
      <p:sp>
        <p:nvSpPr>
          <p:cNvPr id="12" name="ButtonSample">
            <a:hlinkClick r:id="rId7" action="ppaction://hlinksldjump"/>
            <a:extLst>
              <a:ext uri="{FF2B5EF4-FFF2-40B4-BE49-F238E27FC236}">
                <a16:creationId xmlns:a16="http://schemas.microsoft.com/office/drawing/2014/main" id="{94D90A4A-7EE3-4E17-48FF-9DD609DE50FF}"/>
              </a:ext>
            </a:extLst>
          </p:cNvPr>
          <p:cNvSpPr/>
          <p:nvPr/>
        </p:nvSpPr>
        <p:spPr>
          <a:xfrm>
            <a:off x="1257300" y="4981912"/>
            <a:ext cx="2266950" cy="307777"/>
          </a:xfrm>
          <a:prstGeom prst="snip2DiagRect">
            <a:avLst/>
          </a:prstGeom>
          <a:gradFill>
            <a:gsLst>
              <a:gs pos="0">
                <a:schemeClr val="accent1"/>
              </a:gs>
              <a:gs pos="50000">
                <a:schemeClr val="accent1"/>
              </a:gs>
              <a:gs pos="50000">
                <a:schemeClr val="accent1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1600" dirty="0">
                <a:latin typeface="Candara" panose="020E0502030303020204" pitchFamily="34" charset="0"/>
              </a:rPr>
              <a:t>Users directory</a:t>
            </a:r>
          </a:p>
        </p:txBody>
      </p:sp>
      <p:sp>
        <p:nvSpPr>
          <p:cNvPr id="13" name="ButtonSample">
            <a:hlinkClick r:id="rId8" action="ppaction://hlinksldjump"/>
            <a:extLst>
              <a:ext uri="{FF2B5EF4-FFF2-40B4-BE49-F238E27FC236}">
                <a16:creationId xmlns:a16="http://schemas.microsoft.com/office/drawing/2014/main" id="{27C9E707-859E-8BC6-52E0-D6658D661EF2}"/>
              </a:ext>
            </a:extLst>
          </p:cNvPr>
          <p:cNvSpPr/>
          <p:nvPr/>
        </p:nvSpPr>
        <p:spPr>
          <a:xfrm>
            <a:off x="3733800" y="4981911"/>
            <a:ext cx="2266950" cy="307777"/>
          </a:xfrm>
          <a:prstGeom prst="snip2DiagRect">
            <a:avLst/>
          </a:prstGeom>
          <a:gradFill>
            <a:gsLst>
              <a:gs pos="0">
                <a:schemeClr val="accent1"/>
              </a:gs>
              <a:gs pos="50000">
                <a:schemeClr val="accent1"/>
              </a:gs>
              <a:gs pos="50000">
                <a:schemeClr val="accent1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1600" dirty="0">
                <a:latin typeface="Candara" panose="020E0502030303020204" pitchFamily="34" charset="0"/>
              </a:rPr>
              <a:t>Variables</a:t>
            </a:r>
          </a:p>
        </p:txBody>
      </p:sp>
      <p:sp>
        <p:nvSpPr>
          <p:cNvPr id="14" name="ButtonSample">
            <a:hlinkClick r:id="rId9" action="ppaction://hlinksldjump"/>
            <a:extLst>
              <a:ext uri="{FF2B5EF4-FFF2-40B4-BE49-F238E27FC236}">
                <a16:creationId xmlns:a16="http://schemas.microsoft.com/office/drawing/2014/main" id="{0A9BD3B1-8222-B337-2404-A0E5568E2111}"/>
              </a:ext>
            </a:extLst>
          </p:cNvPr>
          <p:cNvSpPr/>
          <p:nvPr/>
        </p:nvSpPr>
        <p:spPr>
          <a:xfrm>
            <a:off x="6210300" y="4981909"/>
            <a:ext cx="2266950" cy="307777"/>
          </a:xfrm>
          <a:prstGeom prst="snip2DiagRect">
            <a:avLst/>
          </a:prstGeom>
          <a:gradFill>
            <a:gsLst>
              <a:gs pos="0">
                <a:schemeClr val="accent1"/>
              </a:gs>
              <a:gs pos="50000">
                <a:schemeClr val="accent1"/>
              </a:gs>
              <a:gs pos="50000">
                <a:schemeClr val="accent1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1600" dirty="0">
                <a:latin typeface="Candara" panose="020E0502030303020204" pitchFamily="34" charset="0"/>
              </a:rPr>
              <a:t>App icons</a:t>
            </a:r>
          </a:p>
        </p:txBody>
      </p:sp>
      <p:sp>
        <p:nvSpPr>
          <p:cNvPr id="15" name="ButtonSample">
            <a:hlinkClick r:id="rId10" action="ppaction://hlinksldjump"/>
            <a:extLst>
              <a:ext uri="{FF2B5EF4-FFF2-40B4-BE49-F238E27FC236}">
                <a16:creationId xmlns:a16="http://schemas.microsoft.com/office/drawing/2014/main" id="{6305DDAC-BFBE-18C2-AED6-0AD1FD7170D5}"/>
              </a:ext>
            </a:extLst>
          </p:cNvPr>
          <p:cNvSpPr/>
          <p:nvPr/>
        </p:nvSpPr>
        <p:spPr>
          <a:xfrm>
            <a:off x="8667750" y="4981909"/>
            <a:ext cx="2266950" cy="307777"/>
          </a:xfrm>
          <a:prstGeom prst="snip2DiagRect">
            <a:avLst/>
          </a:prstGeom>
          <a:gradFill>
            <a:gsLst>
              <a:gs pos="0">
                <a:schemeClr val="accent1"/>
              </a:gs>
              <a:gs pos="50000">
                <a:schemeClr val="accent1"/>
              </a:gs>
              <a:gs pos="50000">
                <a:schemeClr val="accent1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1600" dirty="0">
                <a:latin typeface="Candara" panose="020E0502030303020204" pitchFamily="34" charset="0"/>
              </a:rPr>
              <a:t>Design slide</a:t>
            </a:r>
          </a:p>
        </p:txBody>
      </p:sp>
      <p:sp>
        <p:nvSpPr>
          <p:cNvPr id="16" name="ButtonSample">
            <a:hlinkClick r:id="rId11" action="ppaction://hlinksldjump"/>
            <a:extLst>
              <a:ext uri="{FF2B5EF4-FFF2-40B4-BE49-F238E27FC236}">
                <a16:creationId xmlns:a16="http://schemas.microsoft.com/office/drawing/2014/main" id="{57E3FA09-6E61-D676-DDEB-17BD05F6CBB1}"/>
              </a:ext>
            </a:extLst>
          </p:cNvPr>
          <p:cNvSpPr/>
          <p:nvPr/>
        </p:nvSpPr>
        <p:spPr>
          <a:xfrm>
            <a:off x="1257300" y="5422206"/>
            <a:ext cx="2266950" cy="307777"/>
          </a:xfrm>
          <a:prstGeom prst="snip2DiagRect">
            <a:avLst/>
          </a:prstGeom>
          <a:gradFill>
            <a:gsLst>
              <a:gs pos="0">
                <a:schemeClr val="accent1"/>
              </a:gs>
              <a:gs pos="50000">
                <a:schemeClr val="accent1"/>
              </a:gs>
              <a:gs pos="50000">
                <a:schemeClr val="accent1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1600" dirty="0">
                <a:latin typeface="Candara" panose="020E0502030303020204" pitchFamily="34" charset="0"/>
              </a:rPr>
              <a:t>Login UI</a:t>
            </a:r>
          </a:p>
        </p:txBody>
      </p:sp>
      <p:sp>
        <p:nvSpPr>
          <p:cNvPr id="17" name="ButtonSample">
            <a:hlinkClick r:id="rId12" action="ppaction://hlinksldjump"/>
            <a:extLst>
              <a:ext uri="{FF2B5EF4-FFF2-40B4-BE49-F238E27FC236}">
                <a16:creationId xmlns:a16="http://schemas.microsoft.com/office/drawing/2014/main" id="{E727F206-459C-52DF-A5DB-A973472D0977}"/>
              </a:ext>
            </a:extLst>
          </p:cNvPr>
          <p:cNvSpPr/>
          <p:nvPr/>
        </p:nvSpPr>
        <p:spPr>
          <a:xfrm>
            <a:off x="3733800" y="5422206"/>
            <a:ext cx="2266950" cy="307777"/>
          </a:xfrm>
          <a:prstGeom prst="snip2DiagRect">
            <a:avLst/>
          </a:prstGeom>
          <a:gradFill>
            <a:gsLst>
              <a:gs pos="0">
                <a:schemeClr val="accent1"/>
              </a:gs>
              <a:gs pos="50000">
                <a:schemeClr val="accent1"/>
              </a:gs>
              <a:gs pos="50000">
                <a:schemeClr val="accent1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1600" dirty="0">
                <a:latin typeface="Candara" panose="020E0502030303020204" pitchFamily="34" charset="0"/>
              </a:rPr>
              <a:t>Panic screen</a:t>
            </a:r>
          </a:p>
        </p:txBody>
      </p:sp>
      <p:sp>
        <p:nvSpPr>
          <p:cNvPr id="18" name="ButtonSample">
            <a:hlinkClick r:id="rId13" action="ppaction://hlinksldjump"/>
            <a:extLst>
              <a:ext uri="{FF2B5EF4-FFF2-40B4-BE49-F238E27FC236}">
                <a16:creationId xmlns:a16="http://schemas.microsoft.com/office/drawing/2014/main" id="{A183942E-89AB-FD8F-9181-D4C87869C811}"/>
              </a:ext>
            </a:extLst>
          </p:cNvPr>
          <p:cNvSpPr/>
          <p:nvPr/>
        </p:nvSpPr>
        <p:spPr>
          <a:xfrm>
            <a:off x="6210300" y="5422201"/>
            <a:ext cx="2266950" cy="307777"/>
          </a:xfrm>
          <a:prstGeom prst="snip2DiagRect">
            <a:avLst/>
          </a:prstGeom>
          <a:gradFill>
            <a:gsLst>
              <a:gs pos="0">
                <a:schemeClr val="accent1"/>
              </a:gs>
              <a:gs pos="50000">
                <a:schemeClr val="accent1"/>
              </a:gs>
              <a:gs pos="50000">
                <a:schemeClr val="accent1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1600" dirty="0">
                <a:latin typeface="Candara" panose="020E0502030303020204" pitchFamily="34" charset="0"/>
              </a:rPr>
              <a:t>Recovery mode</a:t>
            </a:r>
          </a:p>
        </p:txBody>
      </p:sp>
      <p:sp>
        <p:nvSpPr>
          <p:cNvPr id="19" name="ButtonSample">
            <a:hlinkClick r:id="rId14" action="ppaction://hlinksldjump"/>
            <a:extLst>
              <a:ext uri="{FF2B5EF4-FFF2-40B4-BE49-F238E27FC236}">
                <a16:creationId xmlns:a16="http://schemas.microsoft.com/office/drawing/2014/main" id="{DECD5DB2-6DE3-7A35-35C8-D85D0CD54FA7}"/>
              </a:ext>
            </a:extLst>
          </p:cNvPr>
          <p:cNvSpPr/>
          <p:nvPr/>
        </p:nvSpPr>
        <p:spPr>
          <a:xfrm>
            <a:off x="8686800" y="5422200"/>
            <a:ext cx="2266950" cy="307777"/>
          </a:xfrm>
          <a:prstGeom prst="snip2DiagRect">
            <a:avLst/>
          </a:prstGeom>
          <a:gradFill>
            <a:gsLst>
              <a:gs pos="0">
                <a:schemeClr val="accent1"/>
              </a:gs>
              <a:gs pos="50000">
                <a:schemeClr val="accent1"/>
              </a:gs>
              <a:gs pos="50000">
                <a:schemeClr val="accent1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1600" dirty="0">
                <a:latin typeface="Candara" panose="020E0502030303020204" pitchFamily="34" charset="0"/>
              </a:rPr>
              <a:t>Fullscreen window</a:t>
            </a:r>
          </a:p>
        </p:txBody>
      </p:sp>
      <p:sp>
        <p:nvSpPr>
          <p:cNvPr id="3" name="AppDefault:Properties" hidden="1">
            <a:extLst>
              <a:ext uri="{FF2B5EF4-FFF2-40B4-BE49-F238E27FC236}">
                <a16:creationId xmlns:a16="http://schemas.microsoft.com/office/drawing/2014/main" id="{6D2414AF-0D25-4ED5-D0C3-1A4C003C174C}"/>
              </a:ext>
            </a:extLst>
          </p:cNvPr>
          <p:cNvSpPr txBox="1"/>
          <p:nvPr/>
        </p:nvSpPr>
        <p:spPr>
          <a:xfrm>
            <a:off x="8551312" y="6047626"/>
            <a:ext cx="2689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dirty="0">
                <a:latin typeface="Candara" panose="020E0502030303020204" pitchFamily="34" charset="0"/>
              </a:rPr>
              <a:t>Everyone:Test application</a:t>
            </a:r>
          </a:p>
        </p:txBody>
      </p:sp>
      <p:grpSp>
        <p:nvGrpSpPr>
          <p:cNvPr id="5" name="AppDefault:Icon" hidden="1">
            <a:extLst>
              <a:ext uri="{FF2B5EF4-FFF2-40B4-BE49-F238E27FC236}">
                <a16:creationId xmlns:a16="http://schemas.microsoft.com/office/drawing/2014/main" id="{116AC2BA-8421-0476-3A46-0A3659C738E0}"/>
              </a:ext>
            </a:extLst>
          </p:cNvPr>
          <p:cNvGrpSpPr/>
          <p:nvPr/>
        </p:nvGrpSpPr>
        <p:grpSpPr>
          <a:xfrm>
            <a:off x="8620125" y="5156922"/>
            <a:ext cx="752400" cy="753035"/>
            <a:chOff x="358588" y="268941"/>
            <a:chExt cx="752400" cy="753035"/>
          </a:xfrm>
        </p:grpSpPr>
        <p:sp>
          <p:nvSpPr>
            <p:cNvPr id="20" name="Background">
              <a:hlinkClick r:id="" action="ppaction://macro?name=AppTest"/>
              <a:extLst>
                <a:ext uri="{FF2B5EF4-FFF2-40B4-BE49-F238E27FC236}">
                  <a16:creationId xmlns:a16="http://schemas.microsoft.com/office/drawing/2014/main" id="{4252E0EF-A3A0-3D8D-EBAB-504225E91B3B}"/>
                </a:ext>
              </a:extLst>
            </p:cNvPr>
            <p:cNvSpPr/>
            <p:nvPr/>
          </p:nvSpPr>
          <p:spPr>
            <a:xfrm>
              <a:off x="358588" y="268941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21" name="TextBox 20">
              <a:hlinkClick r:id="" action="ppaction://macro?name=AppTest"/>
              <a:extLst>
                <a:ext uri="{FF2B5EF4-FFF2-40B4-BE49-F238E27FC236}">
                  <a16:creationId xmlns:a16="http://schemas.microsoft.com/office/drawing/2014/main" id="{6BA78D29-BE3F-238D-0448-E02520276467}"/>
                </a:ext>
              </a:extLst>
            </p:cNvPr>
            <p:cNvSpPr txBox="1"/>
            <p:nvPr/>
          </p:nvSpPr>
          <p:spPr>
            <a:xfrm>
              <a:off x="389964" y="297516"/>
              <a:ext cx="68964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4000" dirty="0">
                  <a:solidFill>
                    <a:schemeClr val="accent5"/>
                  </a:solidFill>
                  <a:effectLst/>
                  <a:latin typeface="Candara" panose="020E0502030303020204" pitchFamily="34" charset="0"/>
                </a:rPr>
                <a:t>?</a:t>
              </a:r>
            </a:p>
          </p:txBody>
        </p:sp>
      </p:grpSp>
    </p:spTree>
    <p:controls>
      <mc:AlternateContent xmlns:mc="http://schemas.openxmlformats.org/markup-compatibility/2006">
        <mc:Choice xmlns:v="urn:schemas-microsoft-com:vml" Requires="v">
          <p:control name="AxDummy" r:id="rId1" imgW="9360" imgH="9360"/>
        </mc:Choice>
        <mc:Fallback>
          <p:control name="AxDummy" r:id="rId1" imgW="9360" imgH="9360">
            <p:pic>
              <p:nvPicPr>
                <p:cNvPr id="2" name="AxDummy" hidden="1">
                  <a:extLst>
                    <a:ext uri="{FF2B5EF4-FFF2-40B4-BE49-F238E27FC236}">
                      <a16:creationId xmlns:a16="http://schemas.microsoft.com/office/drawing/2014/main" id="{52EBFA97-379C-00DF-19AD-AE7A0C6E86DA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0" y="0"/>
                  <a:ext cx="12700" cy="12700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8813218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Ravines - ELPHNT">
            <a:hlinkClick r:id="" action="ppaction://media"/>
            <a:extLst>
              <a:ext uri="{FF2B5EF4-FFF2-40B4-BE49-F238E27FC236}">
                <a16:creationId xmlns:a16="http://schemas.microsoft.com/office/drawing/2014/main" id="{741654CE-E66D-CC78-9596-4C94C5FDA5C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912350" y="7050088"/>
            <a:ext cx="609600" cy="609600"/>
          </a:xfrm>
          <a:prstGeom prst="rect">
            <a:avLst/>
          </a:prstGeom>
        </p:spPr>
      </p:pic>
      <p:sp>
        <p:nvSpPr>
          <p:cNvPr id="18" name="Ovaal 17">
            <a:extLst>
              <a:ext uri="{FF2B5EF4-FFF2-40B4-BE49-F238E27FC236}">
                <a16:creationId xmlns:a16="http://schemas.microsoft.com/office/drawing/2014/main" id="{A7420FA7-F5E9-20E0-22F5-318D0D365D8F}"/>
              </a:ext>
            </a:extLst>
          </p:cNvPr>
          <p:cNvSpPr/>
          <p:nvPr/>
        </p:nvSpPr>
        <p:spPr>
          <a:xfrm>
            <a:off x="55984" y="-9580"/>
            <a:ext cx="3197332" cy="3197332"/>
          </a:xfrm>
          <a:prstGeom prst="ellipse">
            <a:avLst/>
          </a:prstGeom>
          <a:gradFill flip="none" rotWithShape="1">
            <a:gsLst>
              <a:gs pos="0">
                <a:srgbClr val="7030A0"/>
              </a:gs>
              <a:gs pos="79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19" name="Ovaal 18">
            <a:extLst>
              <a:ext uri="{FF2B5EF4-FFF2-40B4-BE49-F238E27FC236}">
                <a16:creationId xmlns:a16="http://schemas.microsoft.com/office/drawing/2014/main" id="{C05E101C-395C-B5CC-D882-8E07E9DD1D6F}"/>
              </a:ext>
            </a:extLst>
          </p:cNvPr>
          <p:cNvSpPr/>
          <p:nvPr/>
        </p:nvSpPr>
        <p:spPr>
          <a:xfrm>
            <a:off x="7021375" y="3802415"/>
            <a:ext cx="3197332" cy="3197332"/>
          </a:xfrm>
          <a:prstGeom prst="ellipse">
            <a:avLst/>
          </a:prstGeom>
          <a:gradFill flip="none" rotWithShape="1">
            <a:gsLst>
              <a:gs pos="0">
                <a:srgbClr val="00B0F0"/>
              </a:gs>
              <a:gs pos="79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20" name="Ovaal 19">
            <a:extLst>
              <a:ext uri="{FF2B5EF4-FFF2-40B4-BE49-F238E27FC236}">
                <a16:creationId xmlns:a16="http://schemas.microsoft.com/office/drawing/2014/main" id="{F645C9CD-0B10-E3FB-65B8-5FD60E389E20}"/>
              </a:ext>
            </a:extLst>
          </p:cNvPr>
          <p:cNvSpPr/>
          <p:nvPr/>
        </p:nvSpPr>
        <p:spPr>
          <a:xfrm>
            <a:off x="4989874" y="-893128"/>
            <a:ext cx="3197332" cy="3197332"/>
          </a:xfrm>
          <a:prstGeom prst="ellipse">
            <a:avLst/>
          </a:prstGeom>
          <a:gradFill flip="none" rotWithShape="1">
            <a:gsLst>
              <a:gs pos="0">
                <a:srgbClr val="FFFF00"/>
              </a:gs>
              <a:gs pos="79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21" name="Ovaal 20">
            <a:extLst>
              <a:ext uri="{FF2B5EF4-FFF2-40B4-BE49-F238E27FC236}">
                <a16:creationId xmlns:a16="http://schemas.microsoft.com/office/drawing/2014/main" id="{B7D9B1BA-25CE-B2AD-DF72-C7635DF4BD46}"/>
              </a:ext>
            </a:extLst>
          </p:cNvPr>
          <p:cNvSpPr/>
          <p:nvPr/>
        </p:nvSpPr>
        <p:spPr>
          <a:xfrm>
            <a:off x="1998567" y="3845789"/>
            <a:ext cx="3197332" cy="3197332"/>
          </a:xfrm>
          <a:prstGeom prst="ellipse">
            <a:avLst/>
          </a:prstGeom>
          <a:gradFill flip="none" rotWithShape="1">
            <a:gsLst>
              <a:gs pos="0">
                <a:srgbClr val="00B050"/>
              </a:gs>
              <a:gs pos="79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22" name="Ovaal 21">
            <a:extLst>
              <a:ext uri="{FF2B5EF4-FFF2-40B4-BE49-F238E27FC236}">
                <a16:creationId xmlns:a16="http://schemas.microsoft.com/office/drawing/2014/main" id="{62058002-444C-4514-8C7B-224D9A7BC532}"/>
              </a:ext>
            </a:extLst>
          </p:cNvPr>
          <p:cNvSpPr/>
          <p:nvPr/>
        </p:nvSpPr>
        <p:spPr>
          <a:xfrm>
            <a:off x="9614476" y="-296627"/>
            <a:ext cx="3197332" cy="3197332"/>
          </a:xfrm>
          <a:prstGeom prst="ellipse">
            <a:avLst/>
          </a:prstGeom>
          <a:gradFill flip="none" rotWithShape="1">
            <a:gsLst>
              <a:gs pos="0">
                <a:srgbClr val="FF0000"/>
              </a:gs>
              <a:gs pos="79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9" name="WaitText">
            <a:extLst>
              <a:ext uri="{FF2B5EF4-FFF2-40B4-BE49-F238E27FC236}">
                <a16:creationId xmlns:a16="http://schemas.microsoft.com/office/drawing/2014/main" id="{BC6A9DB5-14A2-A33E-B784-3A507DDB7F9D}"/>
              </a:ext>
            </a:extLst>
          </p:cNvPr>
          <p:cNvSpPr txBox="1"/>
          <p:nvPr/>
        </p:nvSpPr>
        <p:spPr>
          <a:xfrm>
            <a:off x="4445508" y="3244334"/>
            <a:ext cx="3300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t-EE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/>
                <a:ea typeface="+mn-ea"/>
                <a:cs typeface="+mn-cs"/>
              </a:rPr>
              <a:t>Please wait…</a:t>
            </a:r>
          </a:p>
        </p:txBody>
      </p:sp>
      <p:sp>
        <p:nvSpPr>
          <p:cNvPr id="23" name="Ristkülik 22">
            <a:extLst>
              <a:ext uri="{FF2B5EF4-FFF2-40B4-BE49-F238E27FC236}">
                <a16:creationId xmlns:a16="http://schemas.microsoft.com/office/drawing/2014/main" id="{342A6611-1DE7-E722-8406-BC7FC1F5F6E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</p:spTree>
    <p:controls>
      <mc:AlternateContent xmlns:mc="http://schemas.openxmlformats.org/markup-compatibility/2006">
        <mc:Choice xmlns:v="urn:schemas-microsoft-com:vml" Requires="v">
          <p:control name="AxDummy" r:id="rId3" imgW="276120" imgH="133200"/>
        </mc:Choice>
        <mc:Fallback>
          <p:control name="AxDummy" r:id="rId3" imgW="276120" imgH="133200">
            <p:pic>
              <p:nvPicPr>
                <p:cNvPr id="24" name="AxDummy">
                  <a:extLst>
                    <a:ext uri="{FF2B5EF4-FFF2-40B4-BE49-F238E27FC236}">
                      <a16:creationId xmlns:a16="http://schemas.microsoft.com/office/drawing/2014/main" id="{11F9CD23-C590-6980-0E91-A36A2F0B8BD4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0" y="-166074"/>
                  <a:ext cx="273050" cy="133350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1157095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0000">
        <p:fade/>
      </p:transition>
    </mc:Choice>
    <mc:Fallback xmlns="">
      <p:transition spd="med" advClick="0" advTm="1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2.96296E-6 C 0.06901 -2.96296E-6 0.125 0.1044 0.125 0.2331 C 0.125 0.36158 0.06901 0.46621 2.91667E-6 0.46621 C -0.06901 0.46621 -0.125 0.36158 -0.125 0.2331 C -0.125 0.1044 -0.06901 -2.96296E-6 2.91667E-6 -2.96296E-6 Z " pathEditMode="relative" rAng="0" ptsTypes="AAAAA">
                                      <p:cBhvr>
                                        <p:cTn id="8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331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path" presetSubtype="0" repeatCount="indefinite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1.25E-6 0 C 0.06901 0 0.125 0.1044 0.125 0.2331 C 0.125 0.36157 0.06901 0.4662 -1.25E-6 0.4662 C -0.06901 0.4662 -0.125 0.36157 -0.125 0.2331 C -0.125 0.1044 -0.06901 0 -1.25E-6 0 Z " pathEditMode="relative" rAng="0" ptsTypes="AAAAA">
                                      <p:cBhvr>
                                        <p:cTn id="10" dur="2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331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" presetClass="path" presetSubtype="0" repeatCount="indefinite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4.58333E-6 2.22222E-6 C 0.06902 2.22222E-6 0.125 0.1044 0.125 0.2331 C 0.125 0.36157 0.06902 0.4662 -4.58333E-6 0.4662 C -0.06901 0.4662 -0.125 0.36157 -0.125 0.2331 C -0.125 0.1044 -0.06901 2.22222E-6 -4.58333E-6 2.22222E-6 Z " pathEditMode="relative" rAng="0" ptsTypes="AAAAA">
                                      <p:cBhvr>
                                        <p:cTn id="12" dur="2500" spd="-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331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path" presetSubtype="0" repeatCount="indefinite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2.91667E-6 -2.96296E-6 C 0.06901 -2.96296E-6 0.125 0.1044 0.125 0.2331 C 0.125 0.36158 0.06901 0.46621 2.91667E-6 0.46621 C -0.06901 0.46621 -0.125 0.36158 -0.125 0.2331 C -0.125 0.1044 -0.06901 -2.96296E-6 2.91667E-6 -2.96296E-6 Z " pathEditMode="relative" rAng="0" ptsTypes="AAAAA">
                                      <p:cBhvr>
                                        <p:cTn id="14" dur="2750" spd="-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331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" presetClass="path" presetSubtype="0" repeatCount="indefinite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2.91667E-6 -2.96296E-6 C 0.06901 -2.96296E-6 0.125 0.1044 0.125 0.2331 C 0.125 0.36158 0.06901 0.46621 2.91667E-6 0.46621 C -0.06901 0.46621 -0.125 0.36158 -0.125 0.2331 C -0.125 0.1044 -0.06901 -2.96296E-6 2.91667E-6 -2.96296E-6 Z " pathEditMode="relative" rAng="0" ptsTypes="AAAAA">
                                      <p:cBhvr>
                                        <p:cTn id="16" dur="3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331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20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  <p:bldLst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Ovaal 30">
            <a:extLst>
              <a:ext uri="{FF2B5EF4-FFF2-40B4-BE49-F238E27FC236}">
                <a16:creationId xmlns:a16="http://schemas.microsoft.com/office/drawing/2014/main" id="{D48137E8-BC7C-5D4B-2059-7B0E9F3DED9D}"/>
              </a:ext>
            </a:extLst>
          </p:cNvPr>
          <p:cNvSpPr/>
          <p:nvPr/>
        </p:nvSpPr>
        <p:spPr>
          <a:xfrm>
            <a:off x="2697984" y="71756"/>
            <a:ext cx="6792811" cy="6792811"/>
          </a:xfrm>
          <a:prstGeom prst="ellipse">
            <a:avLst/>
          </a:prstGeom>
          <a:gradFill flip="none" rotWithShape="1">
            <a:gsLst>
              <a:gs pos="0">
                <a:srgbClr val="7030A0"/>
              </a:gs>
              <a:gs pos="79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30" name="Ovaal 29">
            <a:extLst>
              <a:ext uri="{FF2B5EF4-FFF2-40B4-BE49-F238E27FC236}">
                <a16:creationId xmlns:a16="http://schemas.microsoft.com/office/drawing/2014/main" id="{9A5ED9A0-C766-D98A-EFEB-06DDE35059B4}"/>
              </a:ext>
            </a:extLst>
          </p:cNvPr>
          <p:cNvSpPr/>
          <p:nvPr/>
        </p:nvSpPr>
        <p:spPr>
          <a:xfrm>
            <a:off x="2699594" y="32594"/>
            <a:ext cx="6792811" cy="6792811"/>
          </a:xfrm>
          <a:prstGeom prst="ellipse">
            <a:avLst/>
          </a:prstGeom>
          <a:gradFill flip="none" rotWithShape="1">
            <a:gsLst>
              <a:gs pos="0">
                <a:srgbClr val="7030A0"/>
              </a:gs>
              <a:gs pos="79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29" name="Ovaal 28">
            <a:extLst>
              <a:ext uri="{FF2B5EF4-FFF2-40B4-BE49-F238E27FC236}">
                <a16:creationId xmlns:a16="http://schemas.microsoft.com/office/drawing/2014/main" id="{90D8D817-D605-1297-697C-13793004DF81}"/>
              </a:ext>
            </a:extLst>
          </p:cNvPr>
          <p:cNvSpPr/>
          <p:nvPr/>
        </p:nvSpPr>
        <p:spPr>
          <a:xfrm>
            <a:off x="2521412" y="65189"/>
            <a:ext cx="6792811" cy="6792811"/>
          </a:xfrm>
          <a:prstGeom prst="ellipse">
            <a:avLst/>
          </a:prstGeom>
          <a:gradFill flip="none" rotWithShape="1">
            <a:gsLst>
              <a:gs pos="0">
                <a:srgbClr val="7030A0"/>
              </a:gs>
              <a:gs pos="79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28" name="Ovaal 27">
            <a:extLst>
              <a:ext uri="{FF2B5EF4-FFF2-40B4-BE49-F238E27FC236}">
                <a16:creationId xmlns:a16="http://schemas.microsoft.com/office/drawing/2014/main" id="{D7C716D9-2D6F-320E-D791-227BDB507028}"/>
              </a:ext>
            </a:extLst>
          </p:cNvPr>
          <p:cNvSpPr/>
          <p:nvPr/>
        </p:nvSpPr>
        <p:spPr>
          <a:xfrm>
            <a:off x="2523022" y="0"/>
            <a:ext cx="6792811" cy="6792811"/>
          </a:xfrm>
          <a:prstGeom prst="ellipse">
            <a:avLst/>
          </a:prstGeom>
          <a:gradFill flip="none" rotWithShape="1">
            <a:gsLst>
              <a:gs pos="0">
                <a:srgbClr val="7030A0"/>
              </a:gs>
              <a:gs pos="79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32" name="Ristkülik 31">
            <a:extLst>
              <a:ext uri="{FF2B5EF4-FFF2-40B4-BE49-F238E27FC236}">
                <a16:creationId xmlns:a16="http://schemas.microsoft.com/office/drawing/2014/main" id="{196E95A4-EF55-2B89-D99D-4E83EA14754A}"/>
              </a:ext>
            </a:extLst>
          </p:cNvPr>
          <p:cNvSpPr/>
          <p:nvPr/>
        </p:nvSpPr>
        <p:spPr>
          <a:xfrm>
            <a:off x="0" y="0"/>
            <a:ext cx="12192000" cy="68645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grpSp>
        <p:nvGrpSpPr>
          <p:cNvPr id="9" name="SetupProgress">
            <a:extLst>
              <a:ext uri="{FF2B5EF4-FFF2-40B4-BE49-F238E27FC236}">
                <a16:creationId xmlns:a16="http://schemas.microsoft.com/office/drawing/2014/main" id="{FA1808F6-F151-F32E-497D-62A31CA6C2C9}"/>
              </a:ext>
            </a:extLst>
          </p:cNvPr>
          <p:cNvGrpSpPr/>
          <p:nvPr/>
        </p:nvGrpSpPr>
        <p:grpSpPr>
          <a:xfrm>
            <a:off x="0" y="6334691"/>
            <a:ext cx="12192000" cy="529876"/>
            <a:chOff x="597620" y="5129784"/>
            <a:chExt cx="12192000" cy="529876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CA1684B-494C-6EEB-1921-2362993CF9EF}"/>
                </a:ext>
              </a:extLst>
            </p:cNvPr>
            <p:cNvSpPr txBox="1"/>
            <p:nvPr/>
          </p:nvSpPr>
          <p:spPr>
            <a:xfrm>
              <a:off x="597620" y="5129873"/>
              <a:ext cx="2926079" cy="523220"/>
            </a:xfrm>
            <a:prstGeom prst="rect">
              <a:avLst/>
            </a:prstGeom>
            <a:noFill/>
          </p:spPr>
          <p:txBody>
            <a:bodyPr wrap="square" rtlCol="0" anchor="t" anchorCtr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1 </a:t>
              </a:r>
              <a:r>
                <a:rPr kumimoji="0" lang="et-EE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Colecting info</a:t>
              </a:r>
              <a:endParaRPr kumimoji="0" lang="et-EE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/>
                <a:ea typeface="+mn-ea"/>
                <a:cs typeface="+mn-cs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4A58DF9-3082-7C5F-8D75-993E64BF6E4E}"/>
                </a:ext>
              </a:extLst>
            </p:cNvPr>
            <p:cNvSpPr txBox="1"/>
            <p:nvPr/>
          </p:nvSpPr>
          <p:spPr>
            <a:xfrm>
              <a:off x="3922986" y="5136440"/>
              <a:ext cx="277063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90000"/>
                    </a:srgbClr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2 </a:t>
              </a:r>
              <a:r>
                <a:rPr kumimoji="0" lang="et-EE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90000"/>
                    </a:srgbClr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Installing</a:t>
              </a:r>
              <a:endParaRPr kumimoji="0" lang="et-EE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90000"/>
                  </a:srgbClr>
                </a:solidFill>
                <a:effectLst/>
                <a:uLnTx/>
                <a:uFillTx/>
                <a:latin typeface="Candara" panose="020E0502030303020204"/>
                <a:ea typeface="+mn-ea"/>
                <a:cs typeface="+mn-cs"/>
              </a:endParaRPr>
            </a:p>
          </p:txBody>
        </p:sp>
        <p:sp>
          <p:nvSpPr>
            <p:cNvPr id="12" name="Vabakuju: kujund 11">
              <a:extLst>
                <a:ext uri="{FF2B5EF4-FFF2-40B4-BE49-F238E27FC236}">
                  <a16:creationId xmlns:a16="http://schemas.microsoft.com/office/drawing/2014/main" id="{4EA61020-14CF-90A1-39EF-9FD6092A7303}"/>
                </a:ext>
              </a:extLst>
            </p:cNvPr>
            <p:cNvSpPr/>
            <p:nvPr/>
          </p:nvSpPr>
          <p:spPr>
            <a:xfrm>
              <a:off x="597622" y="5129784"/>
              <a:ext cx="12191998" cy="84898"/>
            </a:xfrm>
            <a:custGeom>
              <a:avLst/>
              <a:gdLst>
                <a:gd name="connsiteX0" fmla="*/ 2972347 w 10846518"/>
                <a:gd name="connsiteY0" fmla="*/ 0 h 64008"/>
                <a:gd name="connsiteX1" fmla="*/ 10846518 w 10846518"/>
                <a:gd name="connsiteY1" fmla="*/ 0 h 64008"/>
                <a:gd name="connsiteX2" fmla="*/ 10846518 w 10846518"/>
                <a:gd name="connsiteY2" fmla="*/ 64008 h 64008"/>
                <a:gd name="connsiteX3" fmla="*/ 2972347 w 10846518"/>
                <a:gd name="connsiteY3" fmla="*/ 64008 h 64008"/>
                <a:gd name="connsiteX4" fmla="*/ 0 w 10846518"/>
                <a:gd name="connsiteY4" fmla="*/ 0 h 64008"/>
                <a:gd name="connsiteX5" fmla="*/ 2926628 w 10846518"/>
                <a:gd name="connsiteY5" fmla="*/ 0 h 64008"/>
                <a:gd name="connsiteX6" fmla="*/ 2926628 w 10846518"/>
                <a:gd name="connsiteY6" fmla="*/ 64008 h 64008"/>
                <a:gd name="connsiteX7" fmla="*/ 0 w 10846518"/>
                <a:gd name="connsiteY7" fmla="*/ 64008 h 64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846518" h="64008">
                  <a:moveTo>
                    <a:pt x="2972347" y="0"/>
                  </a:moveTo>
                  <a:lnTo>
                    <a:pt x="10846518" y="0"/>
                  </a:lnTo>
                  <a:lnTo>
                    <a:pt x="10846518" y="64008"/>
                  </a:lnTo>
                  <a:lnTo>
                    <a:pt x="2972347" y="64008"/>
                  </a:lnTo>
                  <a:close/>
                  <a:moveTo>
                    <a:pt x="0" y="0"/>
                  </a:moveTo>
                  <a:lnTo>
                    <a:pt x="2926628" y="0"/>
                  </a:lnTo>
                  <a:lnTo>
                    <a:pt x="2926628" y="64008"/>
                  </a:lnTo>
                  <a:lnTo>
                    <a:pt x="0" y="64008"/>
                  </a:lnTo>
                  <a:close/>
                </a:path>
              </a:pathLst>
            </a:custGeom>
            <a:solidFill>
              <a:srgbClr val="A284B0">
                <a:alpha val="7098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/>
                <a:ea typeface="+mn-ea"/>
                <a:cs typeface="+mn-cs"/>
              </a:endParaRPr>
            </a:p>
          </p:txBody>
        </p:sp>
      </p:grpSp>
      <p:sp>
        <p:nvSpPr>
          <p:cNvPr id="13" name="FrNextButton">
            <a:hlinkClick r:id="rId3" action="ppaction://hlinksldjump"/>
            <a:extLst>
              <a:ext uri="{FF2B5EF4-FFF2-40B4-BE49-F238E27FC236}">
                <a16:creationId xmlns:a16="http://schemas.microsoft.com/office/drawing/2014/main" id="{A85C26E3-A113-C33B-CB47-583565312602}"/>
              </a:ext>
            </a:extLst>
          </p:cNvPr>
          <p:cNvSpPr/>
          <p:nvPr/>
        </p:nvSpPr>
        <p:spPr>
          <a:xfrm>
            <a:off x="10620000" y="5760000"/>
            <a:ext cx="1358875" cy="374528"/>
          </a:xfrm>
          <a:prstGeom prst="snip2DiagRect">
            <a:avLst>
              <a:gd name="adj1" fmla="val 0"/>
              <a:gd name="adj2" fmla="val 0"/>
            </a:avLst>
          </a:prstGeom>
          <a:solidFill>
            <a:srgbClr val="7030A0">
              <a:alpha val="7098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t-EE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Next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ndara" panose="020E0502030303020204" pitchFamily="34" charset="0"/>
              <a:ea typeface="+mn-ea"/>
              <a:cs typeface="+mn-cs"/>
            </a:endParaRPr>
          </a:p>
        </p:txBody>
      </p:sp>
      <p:grpSp>
        <p:nvGrpSpPr>
          <p:cNvPr id="14" name="SetupScreenWelcome">
            <a:extLst>
              <a:ext uri="{FF2B5EF4-FFF2-40B4-BE49-F238E27FC236}">
                <a16:creationId xmlns:a16="http://schemas.microsoft.com/office/drawing/2014/main" id="{FF82C696-7F07-5B62-133A-AF9A0DE82661}"/>
              </a:ext>
            </a:extLst>
          </p:cNvPr>
          <p:cNvGrpSpPr/>
          <p:nvPr/>
        </p:nvGrpSpPr>
        <p:grpSpPr>
          <a:xfrm>
            <a:off x="122128" y="245953"/>
            <a:ext cx="10668001" cy="1777504"/>
            <a:chOff x="685799" y="1266825"/>
            <a:chExt cx="10668001" cy="1777504"/>
          </a:xfrm>
        </p:grpSpPr>
        <p:sp>
          <p:nvSpPr>
            <p:cNvPr id="15" name="TitleText">
              <a:extLst>
                <a:ext uri="{FF2B5EF4-FFF2-40B4-BE49-F238E27FC236}">
                  <a16:creationId xmlns:a16="http://schemas.microsoft.com/office/drawing/2014/main" id="{D80C72CA-4313-2F20-CF7F-4CF53A2526CF}"/>
                </a:ext>
              </a:extLst>
            </p:cNvPr>
            <p:cNvSpPr txBox="1"/>
            <p:nvPr/>
          </p:nvSpPr>
          <p:spPr>
            <a:xfrm>
              <a:off x="685800" y="1266825"/>
              <a:ext cx="10668000" cy="461665"/>
            </a:xfrm>
            <a:prstGeom prst="rect">
              <a:avLst/>
            </a:prstGeom>
            <a:noFill/>
            <a:ln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Welcome to Sunlight!</a:t>
              </a:r>
            </a:p>
          </p:txBody>
        </p:sp>
        <p:sp>
          <p:nvSpPr>
            <p:cNvPr id="16" name="SubtitleText">
              <a:extLst>
                <a:ext uri="{FF2B5EF4-FFF2-40B4-BE49-F238E27FC236}">
                  <a16:creationId xmlns:a16="http://schemas.microsoft.com/office/drawing/2014/main" id="{23A31664-0380-D0E1-A146-A8F450647916}"/>
                </a:ext>
              </a:extLst>
            </p:cNvPr>
            <p:cNvSpPr txBox="1"/>
            <p:nvPr/>
          </p:nvSpPr>
          <p:spPr>
            <a:xfrm>
              <a:off x="685799" y="1866122"/>
              <a:ext cx="10668000" cy="307777"/>
            </a:xfrm>
            <a:prstGeom prst="rect">
              <a:avLst/>
            </a:prstGeom>
            <a:noFill/>
            <a:ln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400" b="0" i="0" u="none" strike="noStrike" kern="1200" cap="none" spc="0" normalizeH="0" baseline="0" noProof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We first need to know a few things, before setting up the PPTOS. First of all, what type of installation would you like to do?</a:t>
              </a:r>
            </a:p>
          </p:txBody>
        </p:sp>
        <p:sp>
          <p:nvSpPr>
            <p:cNvPr id="17" name="FreshInstall/1">
              <a:hlinkClick r:id="" action="ppaction://macro?name=SetupRadioCheck"/>
              <a:extLst>
                <a:ext uri="{FF2B5EF4-FFF2-40B4-BE49-F238E27FC236}">
                  <a16:creationId xmlns:a16="http://schemas.microsoft.com/office/drawing/2014/main" id="{8D6654AA-5343-B13D-3AE0-D919CA4F316A}"/>
                </a:ext>
              </a:extLst>
            </p:cNvPr>
            <p:cNvSpPr/>
            <p:nvPr/>
          </p:nvSpPr>
          <p:spPr>
            <a:xfrm>
              <a:off x="1030265" y="2501793"/>
              <a:ext cx="3169688" cy="542536"/>
            </a:xfrm>
            <a:prstGeom prst="rect">
              <a:avLst/>
            </a:prstGeom>
            <a:solidFill>
              <a:srgbClr val="4A206A">
                <a:alpha val="74118"/>
              </a:srgbClr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800" b="0" i="0" u="none" strike="noStrike" kern="1200" cap="none" spc="0" normalizeH="0" baseline="0" noProof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Fresh install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050" b="0" i="0" u="none" strike="noStrike" kern="1200" cap="none" spc="0" normalizeH="0" baseline="0" noProof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No settings will be imported</a:t>
              </a:r>
            </a:p>
          </p:txBody>
        </p:sp>
        <p:sp>
          <p:nvSpPr>
            <p:cNvPr id="18" name="Upgrade/1">
              <a:hlinkClick r:id="" action="ppaction://macro?name=SetupRadioCheck"/>
              <a:extLst>
                <a:ext uri="{FF2B5EF4-FFF2-40B4-BE49-F238E27FC236}">
                  <a16:creationId xmlns:a16="http://schemas.microsoft.com/office/drawing/2014/main" id="{870E86A7-DF82-9D6C-138B-901D7B92E410}"/>
                </a:ext>
              </a:extLst>
            </p:cNvPr>
            <p:cNvSpPr/>
            <p:nvPr/>
          </p:nvSpPr>
          <p:spPr>
            <a:xfrm>
              <a:off x="4286848" y="2495137"/>
              <a:ext cx="3169689" cy="542536"/>
            </a:xfrm>
            <a:prstGeom prst="rect">
              <a:avLst/>
            </a:prstGeom>
            <a:solidFill>
              <a:srgbClr val="4A206A">
                <a:alpha val="74118"/>
              </a:srgbClr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800" b="0" i="0" u="none" strike="noStrike" kern="1200" cap="none" spc="0" normalizeH="0" baseline="0" noProof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Upgrade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050" b="0" i="0" u="none" strike="noStrike" kern="1200" cap="none" spc="0" normalizeH="0" baseline="0" noProof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Import settings from a previous version of Sunlight</a:t>
              </a:r>
            </a:p>
          </p:txBody>
        </p:sp>
        <p:sp>
          <p:nvSpPr>
            <p:cNvPr id="19" name="Migrate/1">
              <a:hlinkClick r:id="" action="ppaction://macro?name=SetupRadioCheck"/>
              <a:extLst>
                <a:ext uri="{FF2B5EF4-FFF2-40B4-BE49-F238E27FC236}">
                  <a16:creationId xmlns:a16="http://schemas.microsoft.com/office/drawing/2014/main" id="{5CFD4280-639B-3D0F-24EC-257EFEC0F2DB}"/>
                </a:ext>
              </a:extLst>
            </p:cNvPr>
            <p:cNvSpPr/>
            <p:nvPr/>
          </p:nvSpPr>
          <p:spPr>
            <a:xfrm>
              <a:off x="7543432" y="2495137"/>
              <a:ext cx="3169688" cy="542536"/>
            </a:xfrm>
            <a:prstGeom prst="rect">
              <a:avLst/>
            </a:prstGeom>
            <a:solidFill>
              <a:srgbClr val="4A206A">
                <a:alpha val="74118"/>
              </a:srgbClr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800" b="0" i="0" u="none" strike="noStrike" kern="1200" cap="none" spc="0" normalizeH="0" baseline="0" noProof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Migrate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050" b="0" i="0" u="none" strike="noStrike" kern="1200" cap="none" spc="0" normalizeH="0" baseline="0" noProof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Import settings from another PPTOS</a:t>
              </a:r>
            </a:p>
          </p:txBody>
        </p:sp>
      </p:grpSp>
      <p:sp>
        <p:nvSpPr>
          <p:cNvPr id="26" name="WarningA" hidden="1">
            <a:extLst>
              <a:ext uri="{FF2B5EF4-FFF2-40B4-BE49-F238E27FC236}">
                <a16:creationId xmlns:a16="http://schemas.microsoft.com/office/drawing/2014/main" id="{7BBDA4C5-8F79-32F6-5D9D-E680AC896979}"/>
              </a:ext>
            </a:extLst>
          </p:cNvPr>
          <p:cNvSpPr/>
          <p:nvPr/>
        </p:nvSpPr>
        <p:spPr>
          <a:xfrm>
            <a:off x="466594" y="5591992"/>
            <a:ext cx="540049" cy="542536"/>
          </a:xfrm>
          <a:prstGeom prst="triangle">
            <a:avLst/>
          </a:prstGeom>
          <a:solidFill>
            <a:schemeClr val="accent4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t-EE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!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ndara" panose="020E0502030303020204" pitchFamily="34" charset="0"/>
              <a:ea typeface="+mn-ea"/>
              <a:cs typeface="+mn-cs"/>
            </a:endParaRPr>
          </a:p>
        </p:txBody>
      </p:sp>
      <p:sp>
        <p:nvSpPr>
          <p:cNvPr id="27" name="WarningB" hidden="1">
            <a:extLst>
              <a:ext uri="{FF2B5EF4-FFF2-40B4-BE49-F238E27FC236}">
                <a16:creationId xmlns:a16="http://schemas.microsoft.com/office/drawing/2014/main" id="{361787DA-8E44-24DB-5CED-CCEF371E96C6}"/>
              </a:ext>
            </a:extLst>
          </p:cNvPr>
          <p:cNvSpPr txBox="1"/>
          <p:nvPr/>
        </p:nvSpPr>
        <p:spPr>
          <a:xfrm>
            <a:off x="1141563" y="5709371"/>
            <a:ext cx="4173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t-EE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/>
                <a:ea typeface="+mn-ea"/>
                <a:cs typeface="+mn-cs"/>
              </a:rPr>
              <a:t>Upgrade is not available in this version of Sunlight/OS</a:t>
            </a:r>
          </a:p>
        </p:txBody>
      </p:sp>
      <p:sp>
        <p:nvSpPr>
          <p:cNvPr id="33" name="UpgNextButton" hidden="1">
            <a:extLst>
              <a:ext uri="{FF2B5EF4-FFF2-40B4-BE49-F238E27FC236}">
                <a16:creationId xmlns:a16="http://schemas.microsoft.com/office/drawing/2014/main" id="{0D713BAF-B8FB-D4BA-B651-5BF811772F6F}"/>
              </a:ext>
            </a:extLst>
          </p:cNvPr>
          <p:cNvSpPr/>
          <p:nvPr/>
        </p:nvSpPr>
        <p:spPr>
          <a:xfrm>
            <a:off x="10620000" y="5760000"/>
            <a:ext cx="1358875" cy="374528"/>
          </a:xfrm>
          <a:prstGeom prst="snip2DiagRect">
            <a:avLst>
              <a:gd name="adj1" fmla="val 0"/>
              <a:gd name="adj2" fmla="val 0"/>
            </a:avLst>
          </a:prstGeom>
          <a:solidFill>
            <a:srgbClr val="686868">
              <a:alpha val="70588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t-EE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Next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ndara" panose="020E0502030303020204" pitchFamily="34" charset="0"/>
              <a:ea typeface="+mn-ea"/>
              <a:cs typeface="+mn-cs"/>
            </a:endParaRPr>
          </a:p>
        </p:txBody>
      </p:sp>
      <p:sp>
        <p:nvSpPr>
          <p:cNvPr id="34" name="MigNextButton" hidden="1">
            <a:hlinkClick r:id="" action="ppaction://macro?name=SetupMigrate"/>
            <a:extLst>
              <a:ext uri="{FF2B5EF4-FFF2-40B4-BE49-F238E27FC236}">
                <a16:creationId xmlns:a16="http://schemas.microsoft.com/office/drawing/2014/main" id="{38488747-49BF-866E-541A-DE76D3806423}"/>
              </a:ext>
            </a:extLst>
          </p:cNvPr>
          <p:cNvSpPr/>
          <p:nvPr/>
        </p:nvSpPr>
        <p:spPr>
          <a:xfrm>
            <a:off x="10620000" y="5760000"/>
            <a:ext cx="1358875" cy="374528"/>
          </a:xfrm>
          <a:prstGeom prst="snip2DiagRect">
            <a:avLst>
              <a:gd name="adj1" fmla="val 0"/>
              <a:gd name="adj2" fmla="val 0"/>
            </a:avLst>
          </a:prstGeom>
          <a:solidFill>
            <a:srgbClr val="7030A0">
              <a:alpha val="7098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t-EE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Next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ndara" panose="020E0502030303020204" pitchFamily="34" charset="0"/>
              <a:ea typeface="+mn-ea"/>
              <a:cs typeface="+mn-cs"/>
            </a:endParaRPr>
          </a:p>
        </p:txBody>
      </p:sp>
      <p:sp>
        <p:nvSpPr>
          <p:cNvPr id="35" name="ShutdownButton">
            <a:hlinkClick r:id="rId4" action="ppaction://hlinksldjump"/>
            <a:extLst>
              <a:ext uri="{FF2B5EF4-FFF2-40B4-BE49-F238E27FC236}">
                <a16:creationId xmlns:a16="http://schemas.microsoft.com/office/drawing/2014/main" id="{C2516B43-F366-690D-14A4-8F75A73B05EB}"/>
              </a:ext>
            </a:extLst>
          </p:cNvPr>
          <p:cNvSpPr/>
          <p:nvPr/>
        </p:nvSpPr>
        <p:spPr>
          <a:xfrm>
            <a:off x="11705036" y="123324"/>
            <a:ext cx="328200" cy="315087"/>
          </a:xfrm>
          <a:prstGeom prst="snip2DiagRect">
            <a:avLst>
              <a:gd name="adj1" fmla="val 0"/>
              <a:gd name="adj2" fmla="val 0"/>
            </a:avLst>
          </a:prstGeom>
          <a:solidFill>
            <a:srgbClr val="A03030">
              <a:alpha val="70588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t-EE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X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ndara" panose="020E0502030303020204" pitchFamily="34" charset="0"/>
              <a:ea typeface="+mn-ea"/>
              <a:cs typeface="+mn-cs"/>
            </a:endParaRPr>
          </a:p>
        </p:txBody>
      </p:sp>
      <p:cxnSp>
        <p:nvCxnSpPr>
          <p:cNvPr id="36" name="Sirgkonnektor 35">
            <a:extLst>
              <a:ext uri="{FF2B5EF4-FFF2-40B4-BE49-F238E27FC236}">
                <a16:creationId xmlns:a16="http://schemas.microsoft.com/office/drawing/2014/main" id="{A0C6E63D-75A5-0DE7-6B95-41DCD8232B7F}"/>
              </a:ext>
            </a:extLst>
          </p:cNvPr>
          <p:cNvCxnSpPr>
            <a:cxnSpLocks/>
          </p:cNvCxnSpPr>
          <p:nvPr/>
        </p:nvCxnSpPr>
        <p:spPr>
          <a:xfrm flipV="1">
            <a:off x="192514" y="707618"/>
            <a:ext cx="11840722" cy="8786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24165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0.56435 C 0.23606 -0.56435 0.42773 -0.20741 0.42773 0.2331 C 0.42773 0.67245 0.23606 1.03055 3.33333E-6 1.03055 C -0.2362 1.03055 -0.42774 0.67245 -0.42774 0.2331 C -0.42774 -0.20741 -0.2362 -0.56435 3.33333E-6 -0.56435 Z " pathEditMode="relative" rAng="0" ptsTypes="AAAAA">
                                      <p:cBhvr>
                                        <p:cTn id="6" dur="1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974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4857 0.2331 C -0.4487 -0.18704 -0.24805 -0.52755 -0.00052 -0.52732 C 0.247 -0.52755 0.44817 -0.18681 0.44817 0.23287 C 0.44817 0.65278 0.24687 0.99329 -0.00052 0.99306 C -0.24805 0.99329 -0.4487 0.65278 -0.44857 0.2331 Z " pathEditMode="relative" rAng="16200000" ptsTypes="AAAAA">
                                      <p:cBhvr>
                                        <p:cTn id="8" dur="1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831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03009 C -0.23607 1.03009 -0.42773 0.67338 -0.42773 0.2331 C -0.42773 -0.20671 -0.23607 -0.56435 0 -0.56435 C 0.2362 -0.56435 0.42773 -0.20671 0.42773 0.2331 C 0.42773 0.67338 0.2362 1.03009 0 1.03009 Z " pathEditMode="relative" rAng="10800000" ptsTypes="AAAAA">
                                      <p:cBhvr>
                                        <p:cTn id="10" dur="1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9722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4831 0.23263 C 0.44831 0.65231 0.24766 0.99305 2.08333E-7 0.99305 C -0.24727 0.99305 -0.44857 0.65231 -0.44857 0.23263 C -0.44857 -0.18727 -0.2474 -0.52778 2.08333E-7 -0.52778 C 0.24753 -0.52755 0.44831 -0.18727 0.44831 0.23263 Z " pathEditMode="relative" rAng="5400000" ptsTypes="AAAAA">
                                      <p:cBhvr>
                                        <p:cTn id="12" dur="1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844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0" grpId="0" animBg="1"/>
      <p:bldP spid="29" grpId="0" animBg="1"/>
      <p:bldP spid="28" grpId="0" animBg="1"/>
      <p:bldP spid="32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927647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al 1">
            <a:extLst>
              <a:ext uri="{FF2B5EF4-FFF2-40B4-BE49-F238E27FC236}">
                <a16:creationId xmlns:a16="http://schemas.microsoft.com/office/drawing/2014/main" id="{6F1B68D1-A489-AC07-0806-E70D09CCF397}"/>
              </a:ext>
            </a:extLst>
          </p:cNvPr>
          <p:cNvSpPr/>
          <p:nvPr/>
        </p:nvSpPr>
        <p:spPr>
          <a:xfrm>
            <a:off x="2697984" y="71756"/>
            <a:ext cx="6792811" cy="6792811"/>
          </a:xfrm>
          <a:prstGeom prst="ellipse">
            <a:avLst/>
          </a:prstGeom>
          <a:gradFill flip="none" rotWithShape="1">
            <a:gsLst>
              <a:gs pos="0">
                <a:srgbClr val="D04F00"/>
              </a:gs>
              <a:gs pos="79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3" name="Ovaal 2">
            <a:extLst>
              <a:ext uri="{FF2B5EF4-FFF2-40B4-BE49-F238E27FC236}">
                <a16:creationId xmlns:a16="http://schemas.microsoft.com/office/drawing/2014/main" id="{83B3D8A4-A4E2-B16B-8088-0D8C98DA8984}"/>
              </a:ext>
            </a:extLst>
          </p:cNvPr>
          <p:cNvSpPr/>
          <p:nvPr/>
        </p:nvSpPr>
        <p:spPr>
          <a:xfrm>
            <a:off x="2699594" y="32594"/>
            <a:ext cx="6792811" cy="6792811"/>
          </a:xfrm>
          <a:prstGeom prst="ellipse">
            <a:avLst/>
          </a:prstGeom>
          <a:gradFill flip="none" rotWithShape="1">
            <a:gsLst>
              <a:gs pos="0">
                <a:srgbClr val="D04F00"/>
              </a:gs>
              <a:gs pos="79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4" name="Ovaal 3">
            <a:extLst>
              <a:ext uri="{FF2B5EF4-FFF2-40B4-BE49-F238E27FC236}">
                <a16:creationId xmlns:a16="http://schemas.microsoft.com/office/drawing/2014/main" id="{F201B2BB-85AA-F159-62A9-30925CA58A1B}"/>
              </a:ext>
            </a:extLst>
          </p:cNvPr>
          <p:cNvSpPr/>
          <p:nvPr/>
        </p:nvSpPr>
        <p:spPr>
          <a:xfrm>
            <a:off x="2521412" y="65189"/>
            <a:ext cx="6792811" cy="6792811"/>
          </a:xfrm>
          <a:prstGeom prst="ellipse">
            <a:avLst/>
          </a:prstGeom>
          <a:gradFill flip="none" rotWithShape="1">
            <a:gsLst>
              <a:gs pos="0">
                <a:srgbClr val="D04F00"/>
              </a:gs>
              <a:gs pos="79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5" name="Ovaal 4">
            <a:extLst>
              <a:ext uri="{FF2B5EF4-FFF2-40B4-BE49-F238E27FC236}">
                <a16:creationId xmlns:a16="http://schemas.microsoft.com/office/drawing/2014/main" id="{AC5A9F39-31BE-79A7-DC89-7C2BA4E2C594}"/>
              </a:ext>
            </a:extLst>
          </p:cNvPr>
          <p:cNvSpPr/>
          <p:nvPr/>
        </p:nvSpPr>
        <p:spPr>
          <a:xfrm>
            <a:off x="2523022" y="0"/>
            <a:ext cx="6792811" cy="6792811"/>
          </a:xfrm>
          <a:prstGeom prst="ellipse">
            <a:avLst/>
          </a:prstGeom>
          <a:gradFill flip="none" rotWithShape="1">
            <a:gsLst>
              <a:gs pos="0">
                <a:srgbClr val="D04F00"/>
              </a:gs>
              <a:gs pos="79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6" name="Ristkülik 5">
            <a:extLst>
              <a:ext uri="{FF2B5EF4-FFF2-40B4-BE49-F238E27FC236}">
                <a16:creationId xmlns:a16="http://schemas.microsoft.com/office/drawing/2014/main" id="{4A6CBCC4-1563-397E-C4F1-0DAFF6221568}"/>
              </a:ext>
            </a:extLst>
          </p:cNvPr>
          <p:cNvSpPr/>
          <p:nvPr/>
        </p:nvSpPr>
        <p:spPr>
          <a:xfrm>
            <a:off x="0" y="0"/>
            <a:ext cx="12192000" cy="68645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grpSp>
        <p:nvGrpSpPr>
          <p:cNvPr id="7" name="SetupProgress">
            <a:extLst>
              <a:ext uri="{FF2B5EF4-FFF2-40B4-BE49-F238E27FC236}">
                <a16:creationId xmlns:a16="http://schemas.microsoft.com/office/drawing/2014/main" id="{671B4658-0EF2-44E5-D9FA-8DAF7495B4DD}"/>
              </a:ext>
            </a:extLst>
          </p:cNvPr>
          <p:cNvGrpSpPr/>
          <p:nvPr/>
        </p:nvGrpSpPr>
        <p:grpSpPr>
          <a:xfrm>
            <a:off x="0" y="6334691"/>
            <a:ext cx="12192000" cy="529876"/>
            <a:chOff x="597620" y="5129784"/>
            <a:chExt cx="12192000" cy="52987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D11A155-87DC-D62C-9CD6-D7DE75C5C00E}"/>
                </a:ext>
              </a:extLst>
            </p:cNvPr>
            <p:cNvSpPr txBox="1"/>
            <p:nvPr/>
          </p:nvSpPr>
          <p:spPr>
            <a:xfrm>
              <a:off x="597620" y="5129873"/>
              <a:ext cx="2926079" cy="523220"/>
            </a:xfrm>
            <a:prstGeom prst="rect">
              <a:avLst/>
            </a:prstGeom>
            <a:noFill/>
          </p:spPr>
          <p:txBody>
            <a:bodyPr wrap="square" rtlCol="0" anchor="t" anchorCtr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1 </a:t>
              </a:r>
              <a:r>
                <a:rPr kumimoji="0" lang="et-EE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Colecting info</a:t>
              </a:r>
              <a:endParaRPr kumimoji="0" lang="et-EE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/>
                <a:ea typeface="+mn-ea"/>
                <a:cs typeface="+mn-cs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44D872C-E457-97DC-24A1-69B8398D45F2}"/>
                </a:ext>
              </a:extLst>
            </p:cNvPr>
            <p:cNvSpPr txBox="1"/>
            <p:nvPr/>
          </p:nvSpPr>
          <p:spPr>
            <a:xfrm>
              <a:off x="3922986" y="5136440"/>
              <a:ext cx="277063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90000"/>
                    </a:srgbClr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2 </a:t>
              </a:r>
              <a:r>
                <a:rPr kumimoji="0" lang="et-EE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90000"/>
                    </a:srgbClr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Installing</a:t>
              </a:r>
              <a:endParaRPr kumimoji="0" lang="et-EE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90000"/>
                  </a:srgbClr>
                </a:solidFill>
                <a:effectLst/>
                <a:uLnTx/>
                <a:uFillTx/>
                <a:latin typeface="Candara" panose="020E0502030303020204"/>
                <a:ea typeface="+mn-ea"/>
                <a:cs typeface="+mn-cs"/>
              </a:endParaRPr>
            </a:p>
          </p:txBody>
        </p:sp>
        <p:sp>
          <p:nvSpPr>
            <p:cNvPr id="10" name="Vabakuju: kujund 9">
              <a:extLst>
                <a:ext uri="{FF2B5EF4-FFF2-40B4-BE49-F238E27FC236}">
                  <a16:creationId xmlns:a16="http://schemas.microsoft.com/office/drawing/2014/main" id="{B15D6FF0-F624-9E87-1253-EE6CB25E8193}"/>
                </a:ext>
              </a:extLst>
            </p:cNvPr>
            <p:cNvSpPr/>
            <p:nvPr/>
          </p:nvSpPr>
          <p:spPr>
            <a:xfrm>
              <a:off x="597622" y="5129784"/>
              <a:ext cx="12191998" cy="84898"/>
            </a:xfrm>
            <a:custGeom>
              <a:avLst/>
              <a:gdLst>
                <a:gd name="connsiteX0" fmla="*/ 2972347 w 10846518"/>
                <a:gd name="connsiteY0" fmla="*/ 0 h 64008"/>
                <a:gd name="connsiteX1" fmla="*/ 10846518 w 10846518"/>
                <a:gd name="connsiteY1" fmla="*/ 0 h 64008"/>
                <a:gd name="connsiteX2" fmla="*/ 10846518 w 10846518"/>
                <a:gd name="connsiteY2" fmla="*/ 64008 h 64008"/>
                <a:gd name="connsiteX3" fmla="*/ 2972347 w 10846518"/>
                <a:gd name="connsiteY3" fmla="*/ 64008 h 64008"/>
                <a:gd name="connsiteX4" fmla="*/ 0 w 10846518"/>
                <a:gd name="connsiteY4" fmla="*/ 0 h 64008"/>
                <a:gd name="connsiteX5" fmla="*/ 2926628 w 10846518"/>
                <a:gd name="connsiteY5" fmla="*/ 0 h 64008"/>
                <a:gd name="connsiteX6" fmla="*/ 2926628 w 10846518"/>
                <a:gd name="connsiteY6" fmla="*/ 64008 h 64008"/>
                <a:gd name="connsiteX7" fmla="*/ 0 w 10846518"/>
                <a:gd name="connsiteY7" fmla="*/ 64008 h 64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846518" h="64008">
                  <a:moveTo>
                    <a:pt x="2972347" y="0"/>
                  </a:moveTo>
                  <a:lnTo>
                    <a:pt x="10846518" y="0"/>
                  </a:lnTo>
                  <a:lnTo>
                    <a:pt x="10846518" y="64008"/>
                  </a:lnTo>
                  <a:lnTo>
                    <a:pt x="2972347" y="64008"/>
                  </a:lnTo>
                  <a:close/>
                  <a:moveTo>
                    <a:pt x="0" y="0"/>
                  </a:moveTo>
                  <a:lnTo>
                    <a:pt x="2926628" y="0"/>
                  </a:lnTo>
                  <a:lnTo>
                    <a:pt x="2926628" y="64008"/>
                  </a:lnTo>
                  <a:lnTo>
                    <a:pt x="0" y="64008"/>
                  </a:lnTo>
                  <a:close/>
                </a:path>
              </a:pathLst>
            </a:custGeom>
            <a:solidFill>
              <a:srgbClr val="A284B0">
                <a:alpha val="7098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/>
                <a:ea typeface="+mn-ea"/>
                <a:cs typeface="+mn-cs"/>
              </a:endParaRPr>
            </a:p>
          </p:txBody>
        </p:sp>
      </p:grpSp>
      <p:grpSp>
        <p:nvGrpSpPr>
          <p:cNvPr id="12" name="SetupScreenWelcome">
            <a:extLst>
              <a:ext uri="{FF2B5EF4-FFF2-40B4-BE49-F238E27FC236}">
                <a16:creationId xmlns:a16="http://schemas.microsoft.com/office/drawing/2014/main" id="{8870B17D-213C-D1D2-4558-8EB1907F71FB}"/>
              </a:ext>
            </a:extLst>
          </p:cNvPr>
          <p:cNvGrpSpPr/>
          <p:nvPr/>
        </p:nvGrpSpPr>
        <p:grpSpPr>
          <a:xfrm>
            <a:off x="122128" y="245953"/>
            <a:ext cx="11911108" cy="1122517"/>
            <a:chOff x="685799" y="1266825"/>
            <a:chExt cx="11911108" cy="1122517"/>
          </a:xfrm>
        </p:grpSpPr>
        <p:sp>
          <p:nvSpPr>
            <p:cNvPr id="13" name="TitleText">
              <a:extLst>
                <a:ext uri="{FF2B5EF4-FFF2-40B4-BE49-F238E27FC236}">
                  <a16:creationId xmlns:a16="http://schemas.microsoft.com/office/drawing/2014/main" id="{66F14BA4-270C-FF7F-0B35-D603784090DB}"/>
                </a:ext>
              </a:extLst>
            </p:cNvPr>
            <p:cNvSpPr txBox="1"/>
            <p:nvPr/>
          </p:nvSpPr>
          <p:spPr>
            <a:xfrm>
              <a:off x="685800" y="1266825"/>
              <a:ext cx="10668000" cy="461665"/>
            </a:xfrm>
            <a:prstGeom prst="rect">
              <a:avLst/>
            </a:prstGeom>
            <a:noFill/>
            <a:ln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Migrate</a:t>
              </a:r>
            </a:p>
          </p:txBody>
        </p:sp>
        <p:sp>
          <p:nvSpPr>
            <p:cNvPr id="14" name="SubtitleText">
              <a:extLst>
                <a:ext uri="{FF2B5EF4-FFF2-40B4-BE49-F238E27FC236}">
                  <a16:creationId xmlns:a16="http://schemas.microsoft.com/office/drawing/2014/main" id="{7492C40B-218E-3167-09AE-A88562CC20FC}"/>
                </a:ext>
              </a:extLst>
            </p:cNvPr>
            <p:cNvSpPr txBox="1"/>
            <p:nvPr/>
          </p:nvSpPr>
          <p:spPr>
            <a:xfrm>
              <a:off x="685799" y="1866122"/>
              <a:ext cx="11911108" cy="523220"/>
            </a:xfrm>
            <a:prstGeom prst="rect">
              <a:avLst/>
            </a:prstGeom>
            <a:noFill/>
            <a:ln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400" b="0" i="0" u="none" strike="noStrike" kern="1200" cap="none" spc="0" normalizeH="0" baseline="0" noProof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To migrate, please select one of the supported PPTOSes from the list below. You’ll be prompted to browse for the PPSM file. Please MAKE SURE you select a compatible file, otherwise this process won’t work.</a:t>
              </a:r>
            </a:p>
          </p:txBody>
        </p:sp>
      </p:grpSp>
      <p:sp>
        <p:nvSpPr>
          <p:cNvPr id="18" name="ShutdownButton">
            <a:hlinkClick r:id="rId2" action="ppaction://hlinksldjump"/>
            <a:extLst>
              <a:ext uri="{FF2B5EF4-FFF2-40B4-BE49-F238E27FC236}">
                <a16:creationId xmlns:a16="http://schemas.microsoft.com/office/drawing/2014/main" id="{8D64450D-DCE7-2B7F-F5D0-4F1AD74AA7EF}"/>
              </a:ext>
            </a:extLst>
          </p:cNvPr>
          <p:cNvSpPr/>
          <p:nvPr/>
        </p:nvSpPr>
        <p:spPr>
          <a:xfrm>
            <a:off x="11705036" y="123324"/>
            <a:ext cx="328200" cy="315087"/>
          </a:xfrm>
          <a:prstGeom prst="snip2DiagRect">
            <a:avLst>
              <a:gd name="adj1" fmla="val 0"/>
              <a:gd name="adj2" fmla="val 0"/>
            </a:avLst>
          </a:prstGeom>
          <a:solidFill>
            <a:srgbClr val="A03030">
              <a:alpha val="70588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t-EE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X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ndara" panose="020E0502030303020204" pitchFamily="34" charset="0"/>
              <a:ea typeface="+mn-ea"/>
              <a:cs typeface="+mn-cs"/>
            </a:endParaRPr>
          </a:p>
        </p:txBody>
      </p:sp>
      <p:cxnSp>
        <p:nvCxnSpPr>
          <p:cNvPr id="19" name="Sirgkonnektor 18">
            <a:extLst>
              <a:ext uri="{FF2B5EF4-FFF2-40B4-BE49-F238E27FC236}">
                <a16:creationId xmlns:a16="http://schemas.microsoft.com/office/drawing/2014/main" id="{80462B03-25C0-628A-230F-0AC0AB4FE105}"/>
              </a:ext>
            </a:extLst>
          </p:cNvPr>
          <p:cNvCxnSpPr>
            <a:cxnSpLocks/>
          </p:cNvCxnSpPr>
          <p:nvPr/>
        </p:nvCxnSpPr>
        <p:spPr>
          <a:xfrm flipV="1">
            <a:off x="192514" y="707618"/>
            <a:ext cx="11840722" cy="8786"/>
          </a:xfrm>
          <a:prstGeom prst="line">
            <a:avLst/>
          </a:prstGeom>
          <a:ln>
            <a:solidFill>
              <a:srgbClr val="D04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istkülik 19">
            <a:extLst>
              <a:ext uri="{FF2B5EF4-FFF2-40B4-BE49-F238E27FC236}">
                <a16:creationId xmlns:a16="http://schemas.microsoft.com/office/drawing/2014/main" id="{88C3CA74-DC3D-31C8-6EF1-3C09866AE9CF}"/>
              </a:ext>
            </a:extLst>
          </p:cNvPr>
          <p:cNvSpPr/>
          <p:nvPr/>
        </p:nvSpPr>
        <p:spPr>
          <a:xfrm>
            <a:off x="0" y="6334736"/>
            <a:ext cx="485353" cy="84853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21" name="UsrNextButton">
            <a:hlinkClick r:id="rId3" action="ppaction://hlinksldjump"/>
            <a:extLst>
              <a:ext uri="{FF2B5EF4-FFF2-40B4-BE49-F238E27FC236}">
                <a16:creationId xmlns:a16="http://schemas.microsoft.com/office/drawing/2014/main" id="{C739CDB2-5092-87DD-3AA4-79FA729C3400}"/>
              </a:ext>
            </a:extLst>
          </p:cNvPr>
          <p:cNvSpPr/>
          <p:nvPr/>
        </p:nvSpPr>
        <p:spPr>
          <a:xfrm>
            <a:off x="213125" y="5760000"/>
            <a:ext cx="1358875" cy="374528"/>
          </a:xfrm>
          <a:prstGeom prst="snip2DiagRect">
            <a:avLst>
              <a:gd name="adj1" fmla="val 0"/>
              <a:gd name="adj2" fmla="val 0"/>
            </a:avLst>
          </a:prstGeom>
          <a:solidFill>
            <a:srgbClr val="7030A0">
              <a:alpha val="7098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t-EE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Back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ndara" panose="020E0502030303020204" pitchFamily="34" charset="0"/>
              <a:ea typeface="+mn-ea"/>
              <a:cs typeface="+mn-cs"/>
            </a:endParaRPr>
          </a:p>
        </p:txBody>
      </p:sp>
      <p:sp>
        <p:nvSpPr>
          <p:cNvPr id="22" name="Ristkülik 21">
            <a:hlinkClick r:id="" action="ppaction://macro?name=SetupMigrateLightOS"/>
            <a:extLst>
              <a:ext uri="{FF2B5EF4-FFF2-40B4-BE49-F238E27FC236}">
                <a16:creationId xmlns:a16="http://schemas.microsoft.com/office/drawing/2014/main" id="{B9F1D563-65E6-1525-C395-47DDD9A33C59}"/>
              </a:ext>
            </a:extLst>
          </p:cNvPr>
          <p:cNvSpPr/>
          <p:nvPr/>
        </p:nvSpPr>
        <p:spPr>
          <a:xfrm>
            <a:off x="485353" y="1621122"/>
            <a:ext cx="5875400" cy="520607"/>
          </a:xfrm>
          <a:prstGeom prst="rect">
            <a:avLst/>
          </a:prstGeom>
          <a:solidFill>
            <a:srgbClr val="350060">
              <a:alpha val="61961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t-EE" dirty="0"/>
              <a:t>Light OS</a:t>
            </a:r>
          </a:p>
        </p:txBody>
      </p:sp>
      <p:sp>
        <p:nvSpPr>
          <p:cNvPr id="23" name="Ristkülik 22">
            <a:extLst>
              <a:ext uri="{FF2B5EF4-FFF2-40B4-BE49-F238E27FC236}">
                <a16:creationId xmlns:a16="http://schemas.microsoft.com/office/drawing/2014/main" id="{A6FBAE0D-4924-1EBD-1AB6-0732404E70B9}"/>
              </a:ext>
            </a:extLst>
          </p:cNvPr>
          <p:cNvSpPr/>
          <p:nvPr/>
        </p:nvSpPr>
        <p:spPr>
          <a:xfrm>
            <a:off x="485353" y="2361264"/>
            <a:ext cx="5875400" cy="520607"/>
          </a:xfrm>
          <a:prstGeom prst="rect">
            <a:avLst/>
          </a:prstGeom>
          <a:solidFill>
            <a:schemeClr val="tx2">
              <a:lumMod val="25000"/>
              <a:alpha val="61961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t-EE" dirty="0"/>
              <a:t>Light OS Modern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69E1D97-88BC-EC23-A6B9-5FACB2B8F808}"/>
              </a:ext>
            </a:extLst>
          </p:cNvPr>
          <p:cNvSpPr txBox="1"/>
          <p:nvPr/>
        </p:nvSpPr>
        <p:spPr>
          <a:xfrm>
            <a:off x="6892733" y="5812061"/>
            <a:ext cx="51991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t-EE" sz="1200" dirty="0"/>
              <a:t>Analysing PPSM file…</a:t>
            </a:r>
          </a:p>
        </p:txBody>
      </p:sp>
      <p:sp>
        <p:nvSpPr>
          <p:cNvPr id="11" name="WarningA">
            <a:extLst>
              <a:ext uri="{FF2B5EF4-FFF2-40B4-BE49-F238E27FC236}">
                <a16:creationId xmlns:a16="http://schemas.microsoft.com/office/drawing/2014/main" id="{7AF79173-DA93-86C3-593E-98A413793269}"/>
              </a:ext>
            </a:extLst>
          </p:cNvPr>
          <p:cNvSpPr/>
          <p:nvPr/>
        </p:nvSpPr>
        <p:spPr>
          <a:xfrm>
            <a:off x="6619054" y="2464905"/>
            <a:ext cx="306366" cy="307776"/>
          </a:xfrm>
          <a:prstGeom prst="triangle">
            <a:avLst/>
          </a:prstGeom>
          <a:solidFill>
            <a:schemeClr val="accent4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t-EE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!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ndara" panose="020E0502030303020204" pitchFamily="34" charset="0"/>
              <a:ea typeface="+mn-ea"/>
              <a:cs typeface="+mn-cs"/>
            </a:endParaRPr>
          </a:p>
        </p:txBody>
      </p:sp>
      <p:sp>
        <p:nvSpPr>
          <p:cNvPr id="15" name="WarningB">
            <a:extLst>
              <a:ext uri="{FF2B5EF4-FFF2-40B4-BE49-F238E27FC236}">
                <a16:creationId xmlns:a16="http://schemas.microsoft.com/office/drawing/2014/main" id="{E9FAA02A-F582-42DD-E572-75213FAF9605}"/>
              </a:ext>
            </a:extLst>
          </p:cNvPr>
          <p:cNvSpPr txBox="1"/>
          <p:nvPr/>
        </p:nvSpPr>
        <p:spPr>
          <a:xfrm>
            <a:off x="7005201" y="2487988"/>
            <a:ext cx="274389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t-EE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/>
                <a:ea typeface="+mn-ea"/>
                <a:cs typeface="+mn-cs"/>
              </a:rPr>
              <a:t>Not migratable to this version of Sunlight OS</a:t>
            </a:r>
          </a:p>
        </p:txBody>
      </p:sp>
    </p:spTree>
    <p:extLst>
      <p:ext uri="{BB962C8B-B14F-4D97-AF65-F5344CB8AC3E}">
        <p14:creationId xmlns:p14="http://schemas.microsoft.com/office/powerpoint/2010/main" val="28297337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0.56435 C 0.23606 -0.56435 0.42773 -0.20741 0.42773 0.2331 C 0.42773 0.67245 0.23606 1.03055 3.33333E-6 1.03055 C -0.2362 1.03055 -0.42774 0.67245 -0.42774 0.2331 C -0.42774 -0.20741 -0.2362 -0.56435 3.33333E-6 -0.56435 Z " pathEditMode="relative" rAng="0" ptsTypes="AAAAA">
                                      <p:cBhvr>
                                        <p:cTn id="6" dur="1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974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4857 0.2331 C -0.4487 -0.18704 -0.24805 -0.52755 -0.00052 -0.52732 C 0.247 -0.52755 0.44817 -0.18681 0.44817 0.23287 C 0.44817 0.65278 0.24687 0.99329 -0.00052 0.99306 C -0.24805 0.99329 -0.4487 0.65278 -0.44857 0.2331 Z " pathEditMode="relative" rAng="16200000" ptsTypes="AAAAA">
                                      <p:cBhvr>
                                        <p:cTn id="8" dur="1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831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03009 C -0.23607 1.03009 -0.42773 0.67338 -0.42773 0.2331 C -0.42773 -0.20671 -0.23607 -0.56435 0 -0.56435 C 0.2362 -0.56435 0.42773 -0.20671 0.42773 0.2331 C 0.42773 0.67338 0.2362 1.03009 0 1.03009 Z " pathEditMode="relative" rAng="10800000" ptsTypes="AAAAA">
                                      <p:cBhvr>
                                        <p:cTn id="10" dur="1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9722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4831 0.23263 C 0.44831 0.65231 0.24766 0.99305 2.08333E-7 0.99305 C -0.24727 0.99305 -0.44857 0.65231 -0.44857 0.23263 C -0.44857 -0.18727 -0.2474 -0.52778 2.08333E-7 -0.52778 C 0.24753 -0.52755 0.44831 -0.18727 0.44831 0.23263 Z " pathEditMode="relative" rAng="5400000" ptsTypes="AAAAA">
                                      <p:cBhvr>
                                        <p:cTn id="12" dur="1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844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xit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  <p:bldP spid="26" grpId="0"/>
      <p:bldP spid="26" grpId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al 1">
            <a:extLst>
              <a:ext uri="{FF2B5EF4-FFF2-40B4-BE49-F238E27FC236}">
                <a16:creationId xmlns:a16="http://schemas.microsoft.com/office/drawing/2014/main" id="{6F1EB861-7C10-1B99-7239-C370F1C36038}"/>
              </a:ext>
            </a:extLst>
          </p:cNvPr>
          <p:cNvSpPr/>
          <p:nvPr/>
        </p:nvSpPr>
        <p:spPr>
          <a:xfrm>
            <a:off x="2697984" y="71756"/>
            <a:ext cx="6792811" cy="6792811"/>
          </a:xfrm>
          <a:prstGeom prst="ellipse">
            <a:avLst/>
          </a:prstGeom>
          <a:gradFill flip="none" rotWithShape="1">
            <a:gsLst>
              <a:gs pos="0">
                <a:srgbClr val="002060"/>
              </a:gs>
              <a:gs pos="79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3" name="Ovaal 2">
            <a:extLst>
              <a:ext uri="{FF2B5EF4-FFF2-40B4-BE49-F238E27FC236}">
                <a16:creationId xmlns:a16="http://schemas.microsoft.com/office/drawing/2014/main" id="{D24AA413-F230-EBA4-8F16-26520DBFFE1D}"/>
              </a:ext>
            </a:extLst>
          </p:cNvPr>
          <p:cNvSpPr/>
          <p:nvPr/>
        </p:nvSpPr>
        <p:spPr>
          <a:xfrm>
            <a:off x="2699594" y="32594"/>
            <a:ext cx="6792811" cy="6792811"/>
          </a:xfrm>
          <a:prstGeom prst="ellipse">
            <a:avLst/>
          </a:prstGeom>
          <a:gradFill flip="none" rotWithShape="1">
            <a:gsLst>
              <a:gs pos="0">
                <a:srgbClr val="002060"/>
              </a:gs>
              <a:gs pos="79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4" name="Ovaal 3">
            <a:extLst>
              <a:ext uri="{FF2B5EF4-FFF2-40B4-BE49-F238E27FC236}">
                <a16:creationId xmlns:a16="http://schemas.microsoft.com/office/drawing/2014/main" id="{BDB989B3-EBB0-7375-6A4B-18564B3CC218}"/>
              </a:ext>
            </a:extLst>
          </p:cNvPr>
          <p:cNvSpPr/>
          <p:nvPr/>
        </p:nvSpPr>
        <p:spPr>
          <a:xfrm>
            <a:off x="2521412" y="65189"/>
            <a:ext cx="6792811" cy="6792811"/>
          </a:xfrm>
          <a:prstGeom prst="ellipse">
            <a:avLst/>
          </a:prstGeom>
          <a:gradFill flip="none" rotWithShape="1">
            <a:gsLst>
              <a:gs pos="0">
                <a:srgbClr val="002060"/>
              </a:gs>
              <a:gs pos="79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5" name="Ovaal 4">
            <a:extLst>
              <a:ext uri="{FF2B5EF4-FFF2-40B4-BE49-F238E27FC236}">
                <a16:creationId xmlns:a16="http://schemas.microsoft.com/office/drawing/2014/main" id="{C451EAF4-AD13-47E8-AB3B-7537081CF8F0}"/>
              </a:ext>
            </a:extLst>
          </p:cNvPr>
          <p:cNvSpPr/>
          <p:nvPr/>
        </p:nvSpPr>
        <p:spPr>
          <a:xfrm>
            <a:off x="2523022" y="0"/>
            <a:ext cx="6792811" cy="6792811"/>
          </a:xfrm>
          <a:prstGeom prst="ellipse">
            <a:avLst/>
          </a:prstGeom>
          <a:gradFill flip="none" rotWithShape="1">
            <a:gsLst>
              <a:gs pos="0">
                <a:srgbClr val="002060"/>
              </a:gs>
              <a:gs pos="79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6" name="Ristkülik 5">
            <a:extLst>
              <a:ext uri="{FF2B5EF4-FFF2-40B4-BE49-F238E27FC236}">
                <a16:creationId xmlns:a16="http://schemas.microsoft.com/office/drawing/2014/main" id="{6618508C-039B-1D28-D054-CBDEBCB94B23}"/>
              </a:ext>
            </a:extLst>
          </p:cNvPr>
          <p:cNvSpPr/>
          <p:nvPr/>
        </p:nvSpPr>
        <p:spPr>
          <a:xfrm>
            <a:off x="0" y="0"/>
            <a:ext cx="12192000" cy="68645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grpSp>
        <p:nvGrpSpPr>
          <p:cNvPr id="7" name="SetupProgress">
            <a:extLst>
              <a:ext uri="{FF2B5EF4-FFF2-40B4-BE49-F238E27FC236}">
                <a16:creationId xmlns:a16="http://schemas.microsoft.com/office/drawing/2014/main" id="{ED272135-F874-A2F9-D623-8E3327ED3D5C}"/>
              </a:ext>
            </a:extLst>
          </p:cNvPr>
          <p:cNvGrpSpPr/>
          <p:nvPr/>
        </p:nvGrpSpPr>
        <p:grpSpPr>
          <a:xfrm>
            <a:off x="0" y="6334691"/>
            <a:ext cx="12192000" cy="529876"/>
            <a:chOff x="597620" y="5129784"/>
            <a:chExt cx="12192000" cy="52987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A6C39F7-AB2B-A50D-3287-C0495B8CA9E0}"/>
                </a:ext>
              </a:extLst>
            </p:cNvPr>
            <p:cNvSpPr txBox="1"/>
            <p:nvPr/>
          </p:nvSpPr>
          <p:spPr>
            <a:xfrm>
              <a:off x="597620" y="5129873"/>
              <a:ext cx="2926079" cy="523220"/>
            </a:xfrm>
            <a:prstGeom prst="rect">
              <a:avLst/>
            </a:prstGeom>
            <a:noFill/>
          </p:spPr>
          <p:txBody>
            <a:bodyPr wrap="square" rtlCol="0" anchor="t" anchorCtr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1 </a:t>
              </a:r>
              <a:r>
                <a:rPr kumimoji="0" lang="et-EE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Colecting info</a:t>
              </a:r>
              <a:endParaRPr kumimoji="0" lang="et-EE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/>
                <a:ea typeface="+mn-ea"/>
                <a:cs typeface="+mn-cs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DBC0EEC-571B-6B14-7769-91FE5BDFC1A6}"/>
                </a:ext>
              </a:extLst>
            </p:cNvPr>
            <p:cNvSpPr txBox="1"/>
            <p:nvPr/>
          </p:nvSpPr>
          <p:spPr>
            <a:xfrm>
              <a:off x="3922986" y="5136440"/>
              <a:ext cx="277063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90000"/>
                    </a:srgbClr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2 </a:t>
              </a:r>
              <a:r>
                <a:rPr kumimoji="0" lang="et-EE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90000"/>
                    </a:srgbClr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Installing</a:t>
              </a:r>
              <a:endParaRPr kumimoji="0" lang="et-EE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90000"/>
                  </a:srgbClr>
                </a:solidFill>
                <a:effectLst/>
                <a:uLnTx/>
                <a:uFillTx/>
                <a:latin typeface="Candara" panose="020E0502030303020204"/>
                <a:ea typeface="+mn-ea"/>
                <a:cs typeface="+mn-cs"/>
              </a:endParaRPr>
            </a:p>
          </p:txBody>
        </p:sp>
        <p:sp>
          <p:nvSpPr>
            <p:cNvPr id="10" name="Vabakuju: kujund 9">
              <a:extLst>
                <a:ext uri="{FF2B5EF4-FFF2-40B4-BE49-F238E27FC236}">
                  <a16:creationId xmlns:a16="http://schemas.microsoft.com/office/drawing/2014/main" id="{82CA7ED0-2300-D161-515A-05C2751241F1}"/>
                </a:ext>
              </a:extLst>
            </p:cNvPr>
            <p:cNvSpPr/>
            <p:nvPr/>
          </p:nvSpPr>
          <p:spPr>
            <a:xfrm>
              <a:off x="597620" y="5129784"/>
              <a:ext cx="12192000" cy="84898"/>
            </a:xfrm>
            <a:custGeom>
              <a:avLst/>
              <a:gdLst>
                <a:gd name="connsiteX0" fmla="*/ 2972347 w 10846518"/>
                <a:gd name="connsiteY0" fmla="*/ 0 h 64008"/>
                <a:gd name="connsiteX1" fmla="*/ 10846518 w 10846518"/>
                <a:gd name="connsiteY1" fmla="*/ 0 h 64008"/>
                <a:gd name="connsiteX2" fmla="*/ 10846518 w 10846518"/>
                <a:gd name="connsiteY2" fmla="*/ 64008 h 64008"/>
                <a:gd name="connsiteX3" fmla="*/ 2972347 w 10846518"/>
                <a:gd name="connsiteY3" fmla="*/ 64008 h 64008"/>
                <a:gd name="connsiteX4" fmla="*/ 0 w 10846518"/>
                <a:gd name="connsiteY4" fmla="*/ 0 h 64008"/>
                <a:gd name="connsiteX5" fmla="*/ 2926628 w 10846518"/>
                <a:gd name="connsiteY5" fmla="*/ 0 h 64008"/>
                <a:gd name="connsiteX6" fmla="*/ 2926628 w 10846518"/>
                <a:gd name="connsiteY6" fmla="*/ 64008 h 64008"/>
                <a:gd name="connsiteX7" fmla="*/ 0 w 10846518"/>
                <a:gd name="connsiteY7" fmla="*/ 64008 h 64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846518" h="64008">
                  <a:moveTo>
                    <a:pt x="2972347" y="0"/>
                  </a:moveTo>
                  <a:lnTo>
                    <a:pt x="10846518" y="0"/>
                  </a:lnTo>
                  <a:lnTo>
                    <a:pt x="10846518" y="64008"/>
                  </a:lnTo>
                  <a:lnTo>
                    <a:pt x="2972347" y="64008"/>
                  </a:lnTo>
                  <a:close/>
                  <a:moveTo>
                    <a:pt x="0" y="0"/>
                  </a:moveTo>
                  <a:lnTo>
                    <a:pt x="2926628" y="0"/>
                  </a:lnTo>
                  <a:lnTo>
                    <a:pt x="2926628" y="64008"/>
                  </a:lnTo>
                  <a:lnTo>
                    <a:pt x="0" y="64008"/>
                  </a:lnTo>
                  <a:close/>
                </a:path>
              </a:pathLst>
            </a:custGeom>
            <a:solidFill>
              <a:srgbClr val="A284B0">
                <a:alpha val="7098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/>
                <a:ea typeface="+mn-ea"/>
                <a:cs typeface="+mn-cs"/>
              </a:endParaRPr>
            </a:p>
          </p:txBody>
        </p:sp>
      </p:grpSp>
      <p:sp>
        <p:nvSpPr>
          <p:cNvPr id="11" name="UsrNextButton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0F4B2B5-1B4D-D590-CA5F-18DFE17E7B68}"/>
              </a:ext>
            </a:extLst>
          </p:cNvPr>
          <p:cNvSpPr/>
          <p:nvPr/>
        </p:nvSpPr>
        <p:spPr>
          <a:xfrm>
            <a:off x="10620000" y="5760000"/>
            <a:ext cx="1358875" cy="374528"/>
          </a:xfrm>
          <a:prstGeom prst="snip2DiagRect">
            <a:avLst>
              <a:gd name="adj1" fmla="val 0"/>
              <a:gd name="adj2" fmla="val 0"/>
            </a:avLst>
          </a:prstGeom>
          <a:solidFill>
            <a:srgbClr val="7030A0">
              <a:alpha val="7098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t-EE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Next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ndara" panose="020E0502030303020204" pitchFamily="34" charset="0"/>
              <a:ea typeface="+mn-ea"/>
              <a:cs typeface="+mn-cs"/>
            </a:endParaRPr>
          </a:p>
        </p:txBody>
      </p:sp>
      <p:grpSp>
        <p:nvGrpSpPr>
          <p:cNvPr id="12" name="SetupScreenWelcome">
            <a:extLst>
              <a:ext uri="{FF2B5EF4-FFF2-40B4-BE49-F238E27FC236}">
                <a16:creationId xmlns:a16="http://schemas.microsoft.com/office/drawing/2014/main" id="{AEBBDC9E-74BD-72D4-E863-BE0DD4638684}"/>
              </a:ext>
            </a:extLst>
          </p:cNvPr>
          <p:cNvGrpSpPr/>
          <p:nvPr/>
        </p:nvGrpSpPr>
        <p:grpSpPr>
          <a:xfrm>
            <a:off x="122128" y="245953"/>
            <a:ext cx="10668001" cy="907074"/>
            <a:chOff x="685799" y="1266825"/>
            <a:chExt cx="10668001" cy="907074"/>
          </a:xfrm>
        </p:grpSpPr>
        <p:sp>
          <p:nvSpPr>
            <p:cNvPr id="13" name="TitleText">
              <a:extLst>
                <a:ext uri="{FF2B5EF4-FFF2-40B4-BE49-F238E27FC236}">
                  <a16:creationId xmlns:a16="http://schemas.microsoft.com/office/drawing/2014/main" id="{5E758917-4F9F-254F-378A-05E875891B0E}"/>
                </a:ext>
              </a:extLst>
            </p:cNvPr>
            <p:cNvSpPr txBox="1"/>
            <p:nvPr/>
          </p:nvSpPr>
          <p:spPr>
            <a:xfrm>
              <a:off x="685800" y="1266825"/>
              <a:ext cx="10668000" cy="461665"/>
            </a:xfrm>
            <a:prstGeom prst="rect">
              <a:avLst/>
            </a:prstGeom>
            <a:noFill/>
            <a:ln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Who is going to use this PC?</a:t>
              </a:r>
            </a:p>
          </p:txBody>
        </p:sp>
        <p:sp>
          <p:nvSpPr>
            <p:cNvPr id="14" name="SubtitleText">
              <a:extLst>
                <a:ext uri="{FF2B5EF4-FFF2-40B4-BE49-F238E27FC236}">
                  <a16:creationId xmlns:a16="http://schemas.microsoft.com/office/drawing/2014/main" id="{C5DCBBC1-C342-0F4E-2719-40D64F265B42}"/>
                </a:ext>
              </a:extLst>
            </p:cNvPr>
            <p:cNvSpPr txBox="1"/>
            <p:nvPr/>
          </p:nvSpPr>
          <p:spPr>
            <a:xfrm>
              <a:off x="685799" y="1866122"/>
              <a:ext cx="10668000" cy="307777"/>
            </a:xfrm>
            <a:prstGeom prst="rect">
              <a:avLst/>
            </a:prstGeom>
            <a:noFill/>
            <a:ln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400" b="0" i="0" u="none" strike="noStrike" kern="1200" cap="none" spc="0" normalizeH="0" baseline="0" noProof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Please enter usernames for everyone using this computer. You can set passwords after the setup has been completed.</a:t>
              </a:r>
            </a:p>
          </p:txBody>
        </p:sp>
      </p:grpSp>
      <p:cxnSp>
        <p:nvCxnSpPr>
          <p:cNvPr id="18" name="Sirgkonnektor 17">
            <a:extLst>
              <a:ext uri="{FF2B5EF4-FFF2-40B4-BE49-F238E27FC236}">
                <a16:creationId xmlns:a16="http://schemas.microsoft.com/office/drawing/2014/main" id="{BB273A82-F8AC-840D-6999-38554FA6D8BC}"/>
              </a:ext>
            </a:extLst>
          </p:cNvPr>
          <p:cNvCxnSpPr>
            <a:cxnSpLocks/>
          </p:cNvCxnSpPr>
          <p:nvPr/>
        </p:nvCxnSpPr>
        <p:spPr>
          <a:xfrm flipV="1">
            <a:off x="192514" y="707618"/>
            <a:ext cx="11840722" cy="8786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istkülik 18">
            <a:extLst>
              <a:ext uri="{FF2B5EF4-FFF2-40B4-BE49-F238E27FC236}">
                <a16:creationId xmlns:a16="http://schemas.microsoft.com/office/drawing/2014/main" id="{87EFE3BC-4E85-F68B-E7C3-E6F81E987CF8}"/>
              </a:ext>
            </a:extLst>
          </p:cNvPr>
          <p:cNvSpPr/>
          <p:nvPr/>
        </p:nvSpPr>
        <p:spPr>
          <a:xfrm>
            <a:off x="0" y="6337300"/>
            <a:ext cx="1695450" cy="79375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135EE56-CB15-FBF1-D902-1005A89EC3DF}"/>
              </a:ext>
            </a:extLst>
          </p:cNvPr>
          <p:cNvSpPr txBox="1"/>
          <p:nvPr/>
        </p:nvSpPr>
        <p:spPr>
          <a:xfrm>
            <a:off x="157899" y="1362069"/>
            <a:ext cx="10145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t-EE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/>
                <a:ea typeface="+mn-ea"/>
                <a:cs typeface="+mn-cs"/>
              </a:rPr>
              <a:t>User 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EA0DF6D-4B7A-6D90-4E00-634F3CC0DE72}"/>
              </a:ext>
            </a:extLst>
          </p:cNvPr>
          <p:cNvSpPr txBox="1"/>
          <p:nvPr/>
        </p:nvSpPr>
        <p:spPr>
          <a:xfrm>
            <a:off x="157899" y="1894806"/>
            <a:ext cx="10145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t-EE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/>
                <a:ea typeface="+mn-ea"/>
                <a:cs typeface="+mn-cs"/>
              </a:rPr>
              <a:t>User 2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84F958E-0343-F68A-3119-F47E90244451}"/>
              </a:ext>
            </a:extLst>
          </p:cNvPr>
          <p:cNvSpPr txBox="1"/>
          <p:nvPr/>
        </p:nvSpPr>
        <p:spPr>
          <a:xfrm>
            <a:off x="157898" y="2454260"/>
            <a:ext cx="10145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t-EE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/>
                <a:ea typeface="+mn-ea"/>
                <a:cs typeface="+mn-cs"/>
              </a:rPr>
              <a:t>User 3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AF4594F-962E-C1C9-6BD4-10EB11CA556B}"/>
              </a:ext>
            </a:extLst>
          </p:cNvPr>
          <p:cNvSpPr txBox="1"/>
          <p:nvPr/>
        </p:nvSpPr>
        <p:spPr>
          <a:xfrm>
            <a:off x="157898" y="3013344"/>
            <a:ext cx="10145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t-EE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/>
                <a:ea typeface="+mn-ea"/>
                <a:cs typeface="+mn-cs"/>
              </a:rPr>
              <a:t>User 4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DDCE7CE-F9B6-E757-BA2A-7F3907C0D222}"/>
              </a:ext>
            </a:extLst>
          </p:cNvPr>
          <p:cNvSpPr txBox="1"/>
          <p:nvPr/>
        </p:nvSpPr>
        <p:spPr>
          <a:xfrm>
            <a:off x="157898" y="3562074"/>
            <a:ext cx="10145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t-EE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/>
                <a:ea typeface="+mn-ea"/>
                <a:cs typeface="+mn-cs"/>
              </a:rPr>
              <a:t>User 5</a:t>
            </a:r>
          </a:p>
        </p:txBody>
      </p:sp>
      <p:sp>
        <p:nvSpPr>
          <p:cNvPr id="30" name="ShutdownButton">
            <a:hlinkClick r:id="rId8" action="ppaction://hlinksldjump"/>
            <a:extLst>
              <a:ext uri="{FF2B5EF4-FFF2-40B4-BE49-F238E27FC236}">
                <a16:creationId xmlns:a16="http://schemas.microsoft.com/office/drawing/2014/main" id="{9B9D38AC-18DF-982B-4B30-67B56A4E5D78}"/>
              </a:ext>
            </a:extLst>
          </p:cNvPr>
          <p:cNvSpPr/>
          <p:nvPr/>
        </p:nvSpPr>
        <p:spPr>
          <a:xfrm>
            <a:off x="11705036" y="123324"/>
            <a:ext cx="328200" cy="315087"/>
          </a:xfrm>
          <a:prstGeom prst="snip2DiagRect">
            <a:avLst>
              <a:gd name="adj1" fmla="val 0"/>
              <a:gd name="adj2" fmla="val 0"/>
            </a:avLst>
          </a:prstGeom>
          <a:solidFill>
            <a:srgbClr val="A03030">
              <a:alpha val="70588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t-EE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X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ndara" panose="020E0502030303020204" pitchFamily="34" charset="0"/>
              <a:ea typeface="+mn-ea"/>
              <a:cs typeface="+mn-cs"/>
            </a:endParaRPr>
          </a:p>
        </p:txBody>
      </p:sp>
      <p:grpSp>
        <p:nvGrpSpPr>
          <p:cNvPr id="32" name="AutologinCheck">
            <a:extLst>
              <a:ext uri="{FF2B5EF4-FFF2-40B4-BE49-F238E27FC236}">
                <a16:creationId xmlns:a16="http://schemas.microsoft.com/office/drawing/2014/main" id="{48762C26-A7CF-D6B1-15AD-6BA1EB93E5A0}"/>
              </a:ext>
            </a:extLst>
          </p:cNvPr>
          <p:cNvGrpSpPr/>
          <p:nvPr/>
        </p:nvGrpSpPr>
        <p:grpSpPr>
          <a:xfrm>
            <a:off x="266131" y="4157133"/>
            <a:ext cx="3096627" cy="276999"/>
            <a:chOff x="266131" y="4157133"/>
            <a:chExt cx="3096627" cy="276999"/>
          </a:xfrm>
        </p:grpSpPr>
        <p:sp>
          <p:nvSpPr>
            <p:cNvPr id="15" name="Ristkülik 14">
              <a:hlinkClick r:id="" action="ppaction://macro?name=SetupCheckUncheckAutologin"/>
              <a:extLst>
                <a:ext uri="{FF2B5EF4-FFF2-40B4-BE49-F238E27FC236}">
                  <a16:creationId xmlns:a16="http://schemas.microsoft.com/office/drawing/2014/main" id="{CF1900EE-F1AC-5DC4-486E-69E77B59E847}"/>
                </a:ext>
              </a:extLst>
            </p:cNvPr>
            <p:cNvSpPr/>
            <p:nvPr/>
          </p:nvSpPr>
          <p:spPr>
            <a:xfrm>
              <a:off x="266131" y="4176215"/>
              <a:ext cx="238836" cy="238836"/>
            </a:xfrm>
            <a:prstGeom prst="rect">
              <a:avLst/>
            </a:prstGeom>
            <a:solidFill>
              <a:srgbClr val="3500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 dirty="0"/>
            </a:p>
          </p:txBody>
        </p:sp>
        <p:sp>
          <p:nvSpPr>
            <p:cNvPr id="16" name="Check">
              <a:hlinkClick r:id="" action="ppaction://macro?name=SetupCheckUncheckAutologin"/>
              <a:extLst>
                <a:ext uri="{FF2B5EF4-FFF2-40B4-BE49-F238E27FC236}">
                  <a16:creationId xmlns:a16="http://schemas.microsoft.com/office/drawing/2014/main" id="{2DF3729A-4C59-BD43-C84B-B82310F7DA79}"/>
                </a:ext>
              </a:extLst>
            </p:cNvPr>
            <p:cNvSpPr/>
            <p:nvPr/>
          </p:nvSpPr>
          <p:spPr>
            <a:xfrm>
              <a:off x="296662" y="4200612"/>
              <a:ext cx="181548" cy="191177"/>
            </a:xfrm>
            <a:prstGeom prst="rect">
              <a:avLst/>
            </a:prstGeom>
            <a:solidFill>
              <a:srgbClr val="40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 dirty="0"/>
            </a:p>
          </p:txBody>
        </p:sp>
        <p:sp>
          <p:nvSpPr>
            <p:cNvPr id="17" name="TextBox 16">
              <a:hlinkClick r:id="" action="ppaction://macro?name=SetupCheckUncheckAutologin"/>
              <a:extLst>
                <a:ext uri="{FF2B5EF4-FFF2-40B4-BE49-F238E27FC236}">
                  <a16:creationId xmlns:a16="http://schemas.microsoft.com/office/drawing/2014/main" id="{7257341F-3079-223E-FC52-D18955331D9E}"/>
                </a:ext>
              </a:extLst>
            </p:cNvPr>
            <p:cNvSpPr txBox="1"/>
            <p:nvPr/>
          </p:nvSpPr>
          <p:spPr>
            <a:xfrm>
              <a:off x="546528" y="4157133"/>
              <a:ext cx="281623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/>
                <a:t>Automatic login</a:t>
              </a:r>
            </a:p>
          </p:txBody>
        </p:sp>
      </p:grpSp>
    </p:spTree>
    <p:controls>
      <mc:AlternateContent xmlns:mc="http://schemas.openxmlformats.org/markup-compatibility/2006">
        <mc:Choice xmlns:v="urn:schemas-microsoft-com:vml" Requires="v">
          <p:control name="TextBox1" r:id="rId1" imgW="3990960" imgH="343080"/>
        </mc:Choice>
        <mc:Fallback>
          <p:control name="TextBox1" r:id="rId1" imgW="3990960" imgH="343080">
            <p:pic>
              <p:nvPicPr>
                <p:cNvPr id="20" name="TextBox1">
                  <a:extLst>
                    <a:ext uri="{FF2B5EF4-FFF2-40B4-BE49-F238E27FC236}">
                      <a16:creationId xmlns:a16="http://schemas.microsoft.com/office/drawing/2014/main" id="{E2318D71-D201-7CC9-D2A6-44C3E0866A93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223688" y="1345674"/>
                  <a:ext cx="3992562" cy="340569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name="TextBox2" r:id="rId2" imgW="3990960" imgH="343080"/>
        </mc:Choice>
        <mc:Fallback>
          <p:control name="TextBox2" r:id="rId2" imgW="3990960" imgH="343080">
            <p:pic>
              <p:nvPicPr>
                <p:cNvPr id="21" name="TextBox2">
                  <a:extLst>
                    <a:ext uri="{FF2B5EF4-FFF2-40B4-BE49-F238E27FC236}">
                      <a16:creationId xmlns:a16="http://schemas.microsoft.com/office/drawing/2014/main" id="{9E56AD79-7F79-6830-051F-89A2E0FA3EBE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223688" y="1886406"/>
                  <a:ext cx="3992562" cy="340569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name="TextBox3" r:id="rId3" imgW="3990960" imgH="343080"/>
        </mc:Choice>
        <mc:Fallback>
          <p:control name="TextBox3" r:id="rId3" imgW="3990960" imgH="343080">
            <p:pic>
              <p:nvPicPr>
                <p:cNvPr id="22" name="TextBox3">
                  <a:extLst>
                    <a:ext uri="{FF2B5EF4-FFF2-40B4-BE49-F238E27FC236}">
                      <a16:creationId xmlns:a16="http://schemas.microsoft.com/office/drawing/2014/main" id="{0002734A-E4A1-979F-B150-6407154D902F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223688" y="2437865"/>
                  <a:ext cx="3992562" cy="340569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name="TextBox4" r:id="rId4" imgW="3990960" imgH="343080"/>
        </mc:Choice>
        <mc:Fallback>
          <p:control name="TextBox4" r:id="rId4" imgW="3990960" imgH="343080">
            <p:pic>
              <p:nvPicPr>
                <p:cNvPr id="23" name="TextBox4">
                  <a:extLst>
                    <a:ext uri="{FF2B5EF4-FFF2-40B4-BE49-F238E27FC236}">
                      <a16:creationId xmlns:a16="http://schemas.microsoft.com/office/drawing/2014/main" id="{BB9141F5-944B-02CB-B8F2-2858B5775A9C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223688" y="2994564"/>
                  <a:ext cx="3992562" cy="340569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name="TextBox5" r:id="rId5" imgW="3990960" imgH="343080"/>
        </mc:Choice>
        <mc:Fallback>
          <p:control name="TextBox5" r:id="rId5" imgW="3990960" imgH="343080">
            <p:pic>
              <p:nvPicPr>
                <p:cNvPr id="24" name="TextBox5">
                  <a:extLst>
                    <a:ext uri="{FF2B5EF4-FFF2-40B4-BE49-F238E27FC236}">
                      <a16:creationId xmlns:a16="http://schemas.microsoft.com/office/drawing/2014/main" id="{1DF2FBE3-1D8F-DEDC-7858-E19BB9E9A1C4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223688" y="3547216"/>
                  <a:ext cx="3992562" cy="340569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9702187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0.56435 C 0.23606 -0.56435 0.42773 -0.20741 0.42773 0.2331 C 0.42773 0.67245 0.23606 1.03055 3.33333E-6 1.03055 C -0.2362 1.03055 -0.42774 0.67245 -0.42774 0.2331 C -0.42774 -0.20741 -0.2362 -0.56435 3.33333E-6 -0.56435 Z " pathEditMode="relative" rAng="0" ptsTypes="AAAAA">
                                      <p:cBhvr>
                                        <p:cTn id="6" dur="1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974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4857 0.2331 C -0.4487 -0.18704 -0.24805 -0.52755 -0.00052 -0.52732 C 0.247 -0.52755 0.44817 -0.18681 0.44817 0.23287 C 0.44817 0.65278 0.24687 0.99329 -0.00052 0.99306 C -0.24805 0.99329 -0.4487 0.65278 -0.44857 0.2331 Z " pathEditMode="relative" rAng="16200000" ptsTypes="AAAAA">
                                      <p:cBhvr>
                                        <p:cTn id="8" dur="1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831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03009 C -0.23607 1.03009 -0.42773 0.67338 -0.42773 0.2331 C -0.42773 -0.20671 -0.23607 -0.56435 0 -0.56435 C 0.2362 -0.56435 0.42773 -0.20671 0.42773 0.2331 C 0.42773 0.67338 0.2362 1.03009 0 1.03009 Z " pathEditMode="relative" rAng="10800000" ptsTypes="AAAAA">
                                      <p:cBhvr>
                                        <p:cTn id="10" dur="1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9722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4831 0.23263 C 0.44831 0.65231 0.24766 0.99305 2.08333E-7 0.99305 C -0.24727 0.99305 -0.44857 0.65231 -0.44857 0.23263 C -0.44857 -0.18727 -0.2474 -0.52778 2.08333E-7 -0.52778 C 0.24753 -0.52755 0.44831 -0.18727 0.44831 0.23263 Z " pathEditMode="relative" rAng="5400000" ptsTypes="AAAAA">
                                      <p:cBhvr>
                                        <p:cTn id="12" dur="1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844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al 1">
            <a:extLst>
              <a:ext uri="{FF2B5EF4-FFF2-40B4-BE49-F238E27FC236}">
                <a16:creationId xmlns:a16="http://schemas.microsoft.com/office/drawing/2014/main" id="{6F1EB861-7C10-1B99-7239-C370F1C36038}"/>
              </a:ext>
            </a:extLst>
          </p:cNvPr>
          <p:cNvSpPr/>
          <p:nvPr/>
        </p:nvSpPr>
        <p:spPr>
          <a:xfrm>
            <a:off x="2697984" y="71756"/>
            <a:ext cx="6792811" cy="6792811"/>
          </a:xfrm>
          <a:prstGeom prst="ellipse">
            <a:avLst/>
          </a:prstGeom>
          <a:gradFill flip="none" rotWithShape="1">
            <a:gsLst>
              <a:gs pos="0">
                <a:schemeClr val="accent5"/>
              </a:gs>
              <a:gs pos="79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3" name="Ovaal 2">
            <a:extLst>
              <a:ext uri="{FF2B5EF4-FFF2-40B4-BE49-F238E27FC236}">
                <a16:creationId xmlns:a16="http://schemas.microsoft.com/office/drawing/2014/main" id="{D24AA413-F230-EBA4-8F16-26520DBFFE1D}"/>
              </a:ext>
            </a:extLst>
          </p:cNvPr>
          <p:cNvSpPr/>
          <p:nvPr/>
        </p:nvSpPr>
        <p:spPr>
          <a:xfrm>
            <a:off x="2699594" y="32594"/>
            <a:ext cx="6792811" cy="6792811"/>
          </a:xfrm>
          <a:prstGeom prst="ellipse">
            <a:avLst/>
          </a:prstGeom>
          <a:gradFill flip="none" rotWithShape="1">
            <a:gsLst>
              <a:gs pos="0">
                <a:schemeClr val="accent5"/>
              </a:gs>
              <a:gs pos="79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4" name="Ovaal 3">
            <a:extLst>
              <a:ext uri="{FF2B5EF4-FFF2-40B4-BE49-F238E27FC236}">
                <a16:creationId xmlns:a16="http://schemas.microsoft.com/office/drawing/2014/main" id="{BDB989B3-EBB0-7375-6A4B-18564B3CC218}"/>
              </a:ext>
            </a:extLst>
          </p:cNvPr>
          <p:cNvSpPr/>
          <p:nvPr/>
        </p:nvSpPr>
        <p:spPr>
          <a:xfrm>
            <a:off x="2521412" y="65189"/>
            <a:ext cx="6792811" cy="6792811"/>
          </a:xfrm>
          <a:prstGeom prst="ellipse">
            <a:avLst/>
          </a:prstGeom>
          <a:gradFill flip="none" rotWithShape="1">
            <a:gsLst>
              <a:gs pos="0">
                <a:schemeClr val="accent5"/>
              </a:gs>
              <a:gs pos="79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5" name="Ovaal 4">
            <a:extLst>
              <a:ext uri="{FF2B5EF4-FFF2-40B4-BE49-F238E27FC236}">
                <a16:creationId xmlns:a16="http://schemas.microsoft.com/office/drawing/2014/main" id="{C451EAF4-AD13-47E8-AB3B-7537081CF8F0}"/>
              </a:ext>
            </a:extLst>
          </p:cNvPr>
          <p:cNvSpPr/>
          <p:nvPr/>
        </p:nvSpPr>
        <p:spPr>
          <a:xfrm>
            <a:off x="2523022" y="0"/>
            <a:ext cx="6792811" cy="6792811"/>
          </a:xfrm>
          <a:prstGeom prst="ellipse">
            <a:avLst/>
          </a:prstGeom>
          <a:gradFill flip="none" rotWithShape="1">
            <a:gsLst>
              <a:gs pos="0">
                <a:schemeClr val="accent5"/>
              </a:gs>
              <a:gs pos="79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6" name="Ristkülik 5">
            <a:extLst>
              <a:ext uri="{FF2B5EF4-FFF2-40B4-BE49-F238E27FC236}">
                <a16:creationId xmlns:a16="http://schemas.microsoft.com/office/drawing/2014/main" id="{6618508C-039B-1D28-D054-CBDEBCB94B23}"/>
              </a:ext>
            </a:extLst>
          </p:cNvPr>
          <p:cNvSpPr/>
          <p:nvPr/>
        </p:nvSpPr>
        <p:spPr>
          <a:xfrm>
            <a:off x="0" y="0"/>
            <a:ext cx="12192000" cy="68645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grpSp>
        <p:nvGrpSpPr>
          <p:cNvPr id="7" name="SetupProgress">
            <a:extLst>
              <a:ext uri="{FF2B5EF4-FFF2-40B4-BE49-F238E27FC236}">
                <a16:creationId xmlns:a16="http://schemas.microsoft.com/office/drawing/2014/main" id="{ED272135-F874-A2F9-D623-8E3327ED3D5C}"/>
              </a:ext>
            </a:extLst>
          </p:cNvPr>
          <p:cNvGrpSpPr/>
          <p:nvPr/>
        </p:nvGrpSpPr>
        <p:grpSpPr>
          <a:xfrm>
            <a:off x="0" y="6334691"/>
            <a:ext cx="12192000" cy="529876"/>
            <a:chOff x="597620" y="5129784"/>
            <a:chExt cx="12192000" cy="52987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A6C39F7-AB2B-A50D-3287-C0495B8CA9E0}"/>
                </a:ext>
              </a:extLst>
            </p:cNvPr>
            <p:cNvSpPr txBox="1"/>
            <p:nvPr/>
          </p:nvSpPr>
          <p:spPr>
            <a:xfrm>
              <a:off x="597620" y="5129873"/>
              <a:ext cx="2926079" cy="523220"/>
            </a:xfrm>
            <a:prstGeom prst="rect">
              <a:avLst/>
            </a:prstGeom>
            <a:noFill/>
          </p:spPr>
          <p:txBody>
            <a:bodyPr wrap="square" rtlCol="0" anchor="t" anchorCtr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1 </a:t>
              </a:r>
              <a:r>
                <a:rPr kumimoji="0" lang="et-EE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Colecting info</a:t>
              </a:r>
              <a:endParaRPr kumimoji="0" lang="et-EE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/>
                <a:ea typeface="+mn-ea"/>
                <a:cs typeface="+mn-cs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DBC0EEC-571B-6B14-7769-91FE5BDFC1A6}"/>
                </a:ext>
              </a:extLst>
            </p:cNvPr>
            <p:cNvSpPr txBox="1"/>
            <p:nvPr/>
          </p:nvSpPr>
          <p:spPr>
            <a:xfrm>
              <a:off x="3922986" y="5136440"/>
              <a:ext cx="277063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90000"/>
                    </a:srgbClr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2 </a:t>
              </a:r>
              <a:r>
                <a:rPr kumimoji="0" lang="et-EE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90000"/>
                    </a:srgbClr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Installing</a:t>
              </a:r>
              <a:endParaRPr kumimoji="0" lang="et-EE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90000"/>
                  </a:srgbClr>
                </a:solidFill>
                <a:effectLst/>
                <a:uLnTx/>
                <a:uFillTx/>
                <a:latin typeface="Candara" panose="020E0502030303020204"/>
                <a:ea typeface="+mn-ea"/>
                <a:cs typeface="+mn-cs"/>
              </a:endParaRPr>
            </a:p>
          </p:txBody>
        </p:sp>
        <p:sp>
          <p:nvSpPr>
            <p:cNvPr id="10" name="Vabakuju: kujund 9">
              <a:extLst>
                <a:ext uri="{FF2B5EF4-FFF2-40B4-BE49-F238E27FC236}">
                  <a16:creationId xmlns:a16="http://schemas.microsoft.com/office/drawing/2014/main" id="{82CA7ED0-2300-D161-515A-05C2751241F1}"/>
                </a:ext>
              </a:extLst>
            </p:cNvPr>
            <p:cNvSpPr/>
            <p:nvPr/>
          </p:nvSpPr>
          <p:spPr>
            <a:xfrm>
              <a:off x="597620" y="5129784"/>
              <a:ext cx="12192000" cy="84898"/>
            </a:xfrm>
            <a:custGeom>
              <a:avLst/>
              <a:gdLst>
                <a:gd name="connsiteX0" fmla="*/ 2972347 w 10846518"/>
                <a:gd name="connsiteY0" fmla="*/ 0 h 64008"/>
                <a:gd name="connsiteX1" fmla="*/ 10846518 w 10846518"/>
                <a:gd name="connsiteY1" fmla="*/ 0 h 64008"/>
                <a:gd name="connsiteX2" fmla="*/ 10846518 w 10846518"/>
                <a:gd name="connsiteY2" fmla="*/ 64008 h 64008"/>
                <a:gd name="connsiteX3" fmla="*/ 2972347 w 10846518"/>
                <a:gd name="connsiteY3" fmla="*/ 64008 h 64008"/>
                <a:gd name="connsiteX4" fmla="*/ 0 w 10846518"/>
                <a:gd name="connsiteY4" fmla="*/ 0 h 64008"/>
                <a:gd name="connsiteX5" fmla="*/ 2926628 w 10846518"/>
                <a:gd name="connsiteY5" fmla="*/ 0 h 64008"/>
                <a:gd name="connsiteX6" fmla="*/ 2926628 w 10846518"/>
                <a:gd name="connsiteY6" fmla="*/ 64008 h 64008"/>
                <a:gd name="connsiteX7" fmla="*/ 0 w 10846518"/>
                <a:gd name="connsiteY7" fmla="*/ 64008 h 64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846518" h="64008">
                  <a:moveTo>
                    <a:pt x="2972347" y="0"/>
                  </a:moveTo>
                  <a:lnTo>
                    <a:pt x="10846518" y="0"/>
                  </a:lnTo>
                  <a:lnTo>
                    <a:pt x="10846518" y="64008"/>
                  </a:lnTo>
                  <a:lnTo>
                    <a:pt x="2972347" y="64008"/>
                  </a:lnTo>
                  <a:close/>
                  <a:moveTo>
                    <a:pt x="0" y="0"/>
                  </a:moveTo>
                  <a:lnTo>
                    <a:pt x="2926628" y="0"/>
                  </a:lnTo>
                  <a:lnTo>
                    <a:pt x="2926628" y="64008"/>
                  </a:lnTo>
                  <a:lnTo>
                    <a:pt x="0" y="64008"/>
                  </a:lnTo>
                  <a:close/>
                </a:path>
              </a:pathLst>
            </a:custGeom>
            <a:solidFill>
              <a:srgbClr val="A284B0">
                <a:alpha val="7098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/>
                <a:ea typeface="+mn-ea"/>
                <a:cs typeface="+mn-cs"/>
              </a:endParaRPr>
            </a:p>
          </p:txBody>
        </p:sp>
      </p:grpSp>
      <p:sp>
        <p:nvSpPr>
          <p:cNvPr id="11" name="UsrNextButton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0F4B2B5-1B4D-D590-CA5F-18DFE17E7B68}"/>
              </a:ext>
            </a:extLst>
          </p:cNvPr>
          <p:cNvSpPr/>
          <p:nvPr/>
        </p:nvSpPr>
        <p:spPr>
          <a:xfrm>
            <a:off x="10620000" y="5760000"/>
            <a:ext cx="1358875" cy="374528"/>
          </a:xfrm>
          <a:prstGeom prst="snip2DiagRect">
            <a:avLst>
              <a:gd name="adj1" fmla="val 0"/>
              <a:gd name="adj2" fmla="val 0"/>
            </a:avLst>
          </a:prstGeom>
          <a:solidFill>
            <a:srgbClr val="7030A0">
              <a:alpha val="7098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t-EE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Next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ndara" panose="020E0502030303020204" pitchFamily="34" charset="0"/>
              <a:ea typeface="+mn-ea"/>
              <a:cs typeface="+mn-cs"/>
            </a:endParaRPr>
          </a:p>
        </p:txBody>
      </p:sp>
      <p:grpSp>
        <p:nvGrpSpPr>
          <p:cNvPr id="12" name="SetupScreenWelcome">
            <a:extLst>
              <a:ext uri="{FF2B5EF4-FFF2-40B4-BE49-F238E27FC236}">
                <a16:creationId xmlns:a16="http://schemas.microsoft.com/office/drawing/2014/main" id="{AEBBDC9E-74BD-72D4-E863-BE0DD4638684}"/>
              </a:ext>
            </a:extLst>
          </p:cNvPr>
          <p:cNvGrpSpPr/>
          <p:nvPr/>
        </p:nvGrpSpPr>
        <p:grpSpPr>
          <a:xfrm>
            <a:off x="122128" y="245953"/>
            <a:ext cx="10668001" cy="907074"/>
            <a:chOff x="685799" y="1266825"/>
            <a:chExt cx="10668001" cy="907074"/>
          </a:xfrm>
        </p:grpSpPr>
        <p:sp>
          <p:nvSpPr>
            <p:cNvPr id="13" name="TitleText">
              <a:extLst>
                <a:ext uri="{FF2B5EF4-FFF2-40B4-BE49-F238E27FC236}">
                  <a16:creationId xmlns:a16="http://schemas.microsoft.com/office/drawing/2014/main" id="{5E758917-4F9F-254F-378A-05E875891B0E}"/>
                </a:ext>
              </a:extLst>
            </p:cNvPr>
            <p:cNvSpPr txBox="1"/>
            <p:nvPr/>
          </p:nvSpPr>
          <p:spPr>
            <a:xfrm>
              <a:off x="685800" y="1266825"/>
              <a:ext cx="10668000" cy="461665"/>
            </a:xfrm>
            <a:prstGeom prst="rect">
              <a:avLst/>
            </a:prstGeom>
            <a:noFill/>
            <a:ln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Personalize</a:t>
              </a:r>
            </a:p>
          </p:txBody>
        </p:sp>
        <p:sp>
          <p:nvSpPr>
            <p:cNvPr id="14" name="SubtitleText">
              <a:extLst>
                <a:ext uri="{FF2B5EF4-FFF2-40B4-BE49-F238E27FC236}">
                  <a16:creationId xmlns:a16="http://schemas.microsoft.com/office/drawing/2014/main" id="{C5DCBBC1-C342-0F4E-2719-40D64F265B42}"/>
                </a:ext>
              </a:extLst>
            </p:cNvPr>
            <p:cNvSpPr txBox="1"/>
            <p:nvPr/>
          </p:nvSpPr>
          <p:spPr>
            <a:xfrm>
              <a:off x="685799" y="1866122"/>
              <a:ext cx="10668000" cy="307777"/>
            </a:xfrm>
            <a:prstGeom prst="rect">
              <a:avLst/>
            </a:prstGeom>
            <a:noFill/>
            <a:ln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400" b="0" i="0" u="none" strike="noStrike" kern="1200" cap="none" spc="0" normalizeH="0" baseline="0" noProof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Choose your preferred color scheme</a:t>
              </a:r>
            </a:p>
          </p:txBody>
        </p:sp>
      </p:grpSp>
      <p:cxnSp>
        <p:nvCxnSpPr>
          <p:cNvPr id="18" name="Sirgkonnektor 17">
            <a:extLst>
              <a:ext uri="{FF2B5EF4-FFF2-40B4-BE49-F238E27FC236}">
                <a16:creationId xmlns:a16="http://schemas.microsoft.com/office/drawing/2014/main" id="{BB273A82-F8AC-840D-6999-38554FA6D8BC}"/>
              </a:ext>
            </a:extLst>
          </p:cNvPr>
          <p:cNvCxnSpPr>
            <a:cxnSpLocks/>
          </p:cNvCxnSpPr>
          <p:nvPr/>
        </p:nvCxnSpPr>
        <p:spPr>
          <a:xfrm flipV="1">
            <a:off x="192514" y="707618"/>
            <a:ext cx="11840722" cy="8786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istkülik 18">
            <a:extLst>
              <a:ext uri="{FF2B5EF4-FFF2-40B4-BE49-F238E27FC236}">
                <a16:creationId xmlns:a16="http://schemas.microsoft.com/office/drawing/2014/main" id="{87EFE3BC-4E85-F68B-E7C3-E6F81E987CF8}"/>
              </a:ext>
            </a:extLst>
          </p:cNvPr>
          <p:cNvSpPr/>
          <p:nvPr/>
        </p:nvSpPr>
        <p:spPr>
          <a:xfrm>
            <a:off x="-1" y="6337300"/>
            <a:ext cx="2608729" cy="82289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30" name="ShutdownButton">
            <a:hlinkClick r:id="rId3" action="ppaction://hlinksldjump"/>
            <a:extLst>
              <a:ext uri="{FF2B5EF4-FFF2-40B4-BE49-F238E27FC236}">
                <a16:creationId xmlns:a16="http://schemas.microsoft.com/office/drawing/2014/main" id="{9B9D38AC-18DF-982B-4B30-67B56A4E5D78}"/>
              </a:ext>
            </a:extLst>
          </p:cNvPr>
          <p:cNvSpPr/>
          <p:nvPr/>
        </p:nvSpPr>
        <p:spPr>
          <a:xfrm>
            <a:off x="11705036" y="123324"/>
            <a:ext cx="328200" cy="315087"/>
          </a:xfrm>
          <a:prstGeom prst="snip2DiagRect">
            <a:avLst>
              <a:gd name="adj1" fmla="val 0"/>
              <a:gd name="adj2" fmla="val 0"/>
            </a:avLst>
          </a:prstGeom>
          <a:solidFill>
            <a:srgbClr val="A03030">
              <a:alpha val="70588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t-EE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X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ndara" panose="020E0502030303020204" pitchFamily="34" charset="0"/>
              <a:ea typeface="+mn-ea"/>
              <a:cs typeface="+mn-cs"/>
            </a:endParaRPr>
          </a:p>
        </p:txBody>
      </p:sp>
      <p:grpSp>
        <p:nvGrpSpPr>
          <p:cNvPr id="35" name="RadioGroup1">
            <a:extLst>
              <a:ext uri="{FF2B5EF4-FFF2-40B4-BE49-F238E27FC236}">
                <a16:creationId xmlns:a16="http://schemas.microsoft.com/office/drawing/2014/main" id="{FD94EC8A-2B2E-D6D0-2F10-2E3F5BFD9BDF}"/>
              </a:ext>
            </a:extLst>
          </p:cNvPr>
          <p:cNvGrpSpPr/>
          <p:nvPr/>
        </p:nvGrpSpPr>
        <p:grpSpPr>
          <a:xfrm>
            <a:off x="308781" y="1359520"/>
            <a:ext cx="4545841" cy="360344"/>
            <a:chOff x="-331964" y="1480594"/>
            <a:chExt cx="4545841" cy="360344"/>
          </a:xfrm>
        </p:grpSpPr>
        <p:sp>
          <p:nvSpPr>
            <p:cNvPr id="31" name="Blue/1">
              <a:hlinkClick r:id="" action="ppaction://macro?name=SetupRadioCheck"/>
              <a:extLst>
                <a:ext uri="{FF2B5EF4-FFF2-40B4-BE49-F238E27FC236}">
                  <a16:creationId xmlns:a16="http://schemas.microsoft.com/office/drawing/2014/main" id="{E6236CAB-EACD-B0F9-5677-361881537E9F}"/>
                </a:ext>
              </a:extLst>
            </p:cNvPr>
            <p:cNvSpPr/>
            <p:nvPr/>
          </p:nvSpPr>
          <p:spPr>
            <a:xfrm>
              <a:off x="145888" y="1480920"/>
              <a:ext cx="360000" cy="360000"/>
            </a:xfrm>
            <a:prstGeom prst="rect">
              <a:avLst/>
            </a:prstGeom>
            <a:solidFill>
              <a:srgbClr val="4469C4">
                <a:alpha val="74118"/>
              </a:srgbClr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050" b="0" i="0" u="none" strike="noStrike" kern="120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/>
                <a:ea typeface="+mn-ea"/>
                <a:cs typeface="+mn-cs"/>
              </a:endParaRPr>
            </a:p>
          </p:txBody>
        </p:sp>
        <p:sp>
          <p:nvSpPr>
            <p:cNvPr id="33" name="Orange/1">
              <a:hlinkClick r:id="" action="ppaction://macro?name=SetupRadioCheck"/>
              <a:extLst>
                <a:ext uri="{FF2B5EF4-FFF2-40B4-BE49-F238E27FC236}">
                  <a16:creationId xmlns:a16="http://schemas.microsoft.com/office/drawing/2014/main" id="{AD774475-1EBF-1328-C6AD-1D32E1A965E5}"/>
                </a:ext>
              </a:extLst>
            </p:cNvPr>
            <p:cNvSpPr/>
            <p:nvPr/>
          </p:nvSpPr>
          <p:spPr>
            <a:xfrm>
              <a:off x="638254" y="1480920"/>
              <a:ext cx="360000" cy="360000"/>
            </a:xfrm>
            <a:prstGeom prst="rect">
              <a:avLst/>
            </a:prstGeom>
            <a:solidFill>
              <a:srgbClr val="F65E00">
                <a:alpha val="74118"/>
              </a:srgbClr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050" b="0" i="0" u="none" strike="noStrike" kern="120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/>
                <a:ea typeface="+mn-ea"/>
                <a:cs typeface="+mn-cs"/>
              </a:endParaRPr>
            </a:p>
          </p:txBody>
        </p:sp>
        <p:sp>
          <p:nvSpPr>
            <p:cNvPr id="34" name="Purple/1">
              <a:hlinkClick r:id="" action="ppaction://macro?name=SetupRadioCheck"/>
              <a:extLst>
                <a:ext uri="{FF2B5EF4-FFF2-40B4-BE49-F238E27FC236}">
                  <a16:creationId xmlns:a16="http://schemas.microsoft.com/office/drawing/2014/main" id="{C086DDA5-972A-4254-BAB7-8F63FA092182}"/>
                </a:ext>
              </a:extLst>
            </p:cNvPr>
            <p:cNvSpPr/>
            <p:nvPr/>
          </p:nvSpPr>
          <p:spPr>
            <a:xfrm>
              <a:off x="1118451" y="1480920"/>
              <a:ext cx="360000" cy="360000"/>
            </a:xfrm>
            <a:prstGeom prst="rect">
              <a:avLst/>
            </a:prstGeom>
            <a:solidFill>
              <a:srgbClr val="4A206A">
                <a:alpha val="74118"/>
              </a:srgbClr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050" b="0" i="0" u="none" strike="noStrike" kern="120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/>
                <a:ea typeface="+mn-ea"/>
                <a:cs typeface="+mn-cs"/>
              </a:endParaRPr>
            </a:p>
          </p:txBody>
        </p:sp>
        <p:sp>
          <p:nvSpPr>
            <p:cNvPr id="36" name="Aqua/1">
              <a:hlinkClick r:id="" action="ppaction://macro?name=SetupRadioCheck"/>
              <a:extLst>
                <a:ext uri="{FF2B5EF4-FFF2-40B4-BE49-F238E27FC236}">
                  <a16:creationId xmlns:a16="http://schemas.microsoft.com/office/drawing/2014/main" id="{0676963A-EC30-66DE-131A-CBFFE8C5958C}"/>
                </a:ext>
              </a:extLst>
            </p:cNvPr>
            <p:cNvSpPr/>
            <p:nvPr/>
          </p:nvSpPr>
          <p:spPr>
            <a:xfrm>
              <a:off x="-331964" y="1480920"/>
              <a:ext cx="360000" cy="360000"/>
            </a:xfrm>
            <a:prstGeom prst="rect">
              <a:avLst/>
            </a:prstGeom>
            <a:solidFill>
              <a:srgbClr val="0BB1C7">
                <a:alpha val="74118"/>
              </a:srgbClr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050" b="0" i="0" u="none" strike="noStrike" kern="120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/>
                <a:ea typeface="+mn-ea"/>
                <a:cs typeface="+mn-cs"/>
              </a:endParaRPr>
            </a:p>
          </p:txBody>
        </p:sp>
        <p:sp>
          <p:nvSpPr>
            <p:cNvPr id="15" name="Red/1">
              <a:hlinkClick r:id="" action="ppaction://macro?name=SetupRadioCheck"/>
              <a:extLst>
                <a:ext uri="{FF2B5EF4-FFF2-40B4-BE49-F238E27FC236}">
                  <a16:creationId xmlns:a16="http://schemas.microsoft.com/office/drawing/2014/main" id="{264ECF92-A877-9A16-F570-7B2C54236E67}"/>
                </a:ext>
              </a:extLst>
            </p:cNvPr>
            <p:cNvSpPr/>
            <p:nvPr/>
          </p:nvSpPr>
          <p:spPr>
            <a:xfrm>
              <a:off x="1590645" y="1480938"/>
              <a:ext cx="360000" cy="360000"/>
            </a:xfrm>
            <a:prstGeom prst="rect">
              <a:avLst/>
            </a:prstGeom>
            <a:solidFill>
              <a:srgbClr val="761414">
                <a:alpha val="74118"/>
              </a:srgbClr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050" b="0" i="0" u="none" strike="noStrike" kern="120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/>
                <a:ea typeface="+mn-ea"/>
                <a:cs typeface="+mn-cs"/>
              </a:endParaRPr>
            </a:p>
          </p:txBody>
        </p:sp>
        <p:sp>
          <p:nvSpPr>
            <p:cNvPr id="16" name="Yellow/1">
              <a:hlinkClick r:id="" action="ppaction://macro?name=SetupRadioCheck"/>
              <a:extLst>
                <a:ext uri="{FF2B5EF4-FFF2-40B4-BE49-F238E27FC236}">
                  <a16:creationId xmlns:a16="http://schemas.microsoft.com/office/drawing/2014/main" id="{64E92AA8-8006-59AD-5EB2-72CAA78F3D49}"/>
                </a:ext>
              </a:extLst>
            </p:cNvPr>
            <p:cNvSpPr/>
            <p:nvPr/>
          </p:nvSpPr>
          <p:spPr>
            <a:xfrm>
              <a:off x="2055422" y="1480594"/>
              <a:ext cx="360000" cy="360000"/>
            </a:xfrm>
            <a:prstGeom prst="rect">
              <a:avLst/>
            </a:prstGeom>
            <a:solidFill>
              <a:srgbClr val="FFDB01">
                <a:alpha val="74118"/>
              </a:srgbClr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050" b="0" i="0" u="none" strike="noStrike" kern="120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/>
                <a:ea typeface="+mn-ea"/>
                <a:cs typeface="+mn-cs"/>
              </a:endParaRPr>
            </a:p>
          </p:txBody>
        </p:sp>
        <p:sp>
          <p:nvSpPr>
            <p:cNvPr id="17" name="Lime/1">
              <a:hlinkClick r:id="" action="ppaction://macro?name=SetupRadioCheck"/>
              <a:extLst>
                <a:ext uri="{FF2B5EF4-FFF2-40B4-BE49-F238E27FC236}">
                  <a16:creationId xmlns:a16="http://schemas.microsoft.com/office/drawing/2014/main" id="{7BBB5BF7-0F0F-7D52-2F17-AFA084EBE271}"/>
                </a:ext>
              </a:extLst>
            </p:cNvPr>
            <p:cNvSpPr/>
            <p:nvPr/>
          </p:nvSpPr>
          <p:spPr>
            <a:xfrm>
              <a:off x="2516960" y="1480920"/>
              <a:ext cx="360000" cy="360000"/>
            </a:xfrm>
            <a:prstGeom prst="rect">
              <a:avLst/>
            </a:prstGeom>
            <a:solidFill>
              <a:srgbClr val="9EFF01">
                <a:alpha val="74118"/>
              </a:srgbClr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050" b="0" i="0" u="none" strike="noStrike" kern="120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/>
                <a:ea typeface="+mn-ea"/>
                <a:cs typeface="+mn-cs"/>
              </a:endParaRPr>
            </a:p>
          </p:txBody>
        </p:sp>
        <p:sp>
          <p:nvSpPr>
            <p:cNvPr id="20" name="Green/1">
              <a:hlinkClick r:id="" action="ppaction://macro?name=SetupRadioCheck"/>
              <a:extLst>
                <a:ext uri="{FF2B5EF4-FFF2-40B4-BE49-F238E27FC236}">
                  <a16:creationId xmlns:a16="http://schemas.microsoft.com/office/drawing/2014/main" id="{E5E5849A-2FE7-7F65-CC81-621F19930255}"/>
                </a:ext>
              </a:extLst>
            </p:cNvPr>
            <p:cNvSpPr/>
            <p:nvPr/>
          </p:nvSpPr>
          <p:spPr>
            <a:xfrm>
              <a:off x="2964790" y="1480920"/>
              <a:ext cx="360000" cy="360000"/>
            </a:xfrm>
            <a:prstGeom prst="rect">
              <a:avLst/>
            </a:prstGeom>
            <a:solidFill>
              <a:srgbClr val="19D600">
                <a:alpha val="74118"/>
              </a:srgbClr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050" b="0" i="0" u="none" strike="noStrike" kern="120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/>
                <a:ea typeface="+mn-ea"/>
                <a:cs typeface="+mn-cs"/>
              </a:endParaRPr>
            </a:p>
          </p:txBody>
        </p:sp>
        <p:sp>
          <p:nvSpPr>
            <p:cNvPr id="21" name="Black/1">
              <a:hlinkClick r:id="" action="ppaction://macro?name=SetupRadioCheck"/>
              <a:extLst>
                <a:ext uri="{FF2B5EF4-FFF2-40B4-BE49-F238E27FC236}">
                  <a16:creationId xmlns:a16="http://schemas.microsoft.com/office/drawing/2014/main" id="{88BB13ED-FC82-DB13-EDFC-7FEE8CA5ECA9}"/>
                </a:ext>
              </a:extLst>
            </p:cNvPr>
            <p:cNvSpPr/>
            <p:nvPr/>
          </p:nvSpPr>
          <p:spPr>
            <a:xfrm>
              <a:off x="3412854" y="1480920"/>
              <a:ext cx="360000" cy="360000"/>
            </a:xfrm>
            <a:prstGeom prst="rect">
              <a:avLst/>
            </a:prstGeom>
            <a:solidFill>
              <a:srgbClr val="262626">
                <a:alpha val="74118"/>
              </a:srgbClr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050" b="0" i="0" u="none" strike="noStrike" kern="120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/>
                <a:ea typeface="+mn-ea"/>
                <a:cs typeface="+mn-cs"/>
              </a:endParaRPr>
            </a:p>
          </p:txBody>
        </p:sp>
        <p:sp>
          <p:nvSpPr>
            <p:cNvPr id="22" name="Gray/1">
              <a:hlinkClick r:id="" action="ppaction://macro?name=SetupRadioCheck"/>
              <a:extLst>
                <a:ext uri="{FF2B5EF4-FFF2-40B4-BE49-F238E27FC236}">
                  <a16:creationId xmlns:a16="http://schemas.microsoft.com/office/drawing/2014/main" id="{C09103EB-5D54-E04B-A557-37BF9E53770B}"/>
                </a:ext>
              </a:extLst>
            </p:cNvPr>
            <p:cNvSpPr/>
            <p:nvPr/>
          </p:nvSpPr>
          <p:spPr>
            <a:xfrm>
              <a:off x="3853877" y="1480938"/>
              <a:ext cx="360000" cy="360000"/>
            </a:xfrm>
            <a:prstGeom prst="rect">
              <a:avLst/>
            </a:prstGeom>
            <a:solidFill>
              <a:srgbClr val="909090">
                <a:alpha val="74118"/>
              </a:srgbClr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050" b="0" i="0" u="none" strike="noStrike" kern="120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/>
                <a:ea typeface="+mn-ea"/>
                <a:cs typeface="+mn-cs"/>
              </a:endParaRPr>
            </a:p>
          </p:txBody>
        </p:sp>
      </p:grpSp>
      <p:grpSp>
        <p:nvGrpSpPr>
          <p:cNvPr id="37" name="AppMessage">
            <a:extLst>
              <a:ext uri="{FF2B5EF4-FFF2-40B4-BE49-F238E27FC236}">
                <a16:creationId xmlns:a16="http://schemas.microsoft.com/office/drawing/2014/main" id="{DEC8178F-93BF-408D-6139-A2674D9694CE}"/>
              </a:ext>
            </a:extLst>
          </p:cNvPr>
          <p:cNvGrpSpPr/>
          <p:nvPr/>
        </p:nvGrpSpPr>
        <p:grpSpPr>
          <a:xfrm>
            <a:off x="3892551" y="2223846"/>
            <a:ext cx="4406899" cy="2410309"/>
            <a:chOff x="3961402" y="2400248"/>
            <a:chExt cx="4406899" cy="2410309"/>
          </a:xfrm>
        </p:grpSpPr>
        <p:sp>
          <p:nvSpPr>
            <p:cNvPr id="38" name="WindowFrameAppMessage_">
              <a:extLst>
                <a:ext uri="{FF2B5EF4-FFF2-40B4-BE49-F238E27FC236}">
                  <a16:creationId xmlns:a16="http://schemas.microsoft.com/office/drawing/2014/main" id="{1D37EF73-5AAC-4810-53C4-137CCB02D166}"/>
                </a:ext>
              </a:extLst>
            </p:cNvPr>
            <p:cNvSpPr/>
            <p:nvPr/>
          </p:nvSpPr>
          <p:spPr>
            <a:xfrm>
              <a:off x="3961402" y="2400248"/>
              <a:ext cx="4406899" cy="2410309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75000"/>
                    <a:alpha val="70000"/>
                  </a:schemeClr>
                </a:gs>
                <a:gs pos="51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50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39" name="WindowAppMessage_">
              <a:extLst>
                <a:ext uri="{FF2B5EF4-FFF2-40B4-BE49-F238E27FC236}">
                  <a16:creationId xmlns:a16="http://schemas.microsoft.com/office/drawing/2014/main" id="{F3EA0120-8C4D-6B3B-CA4D-D40C6E9A5F31}"/>
                </a:ext>
              </a:extLst>
            </p:cNvPr>
            <p:cNvSpPr/>
            <p:nvPr/>
          </p:nvSpPr>
          <p:spPr>
            <a:xfrm>
              <a:off x="4048297" y="2691826"/>
              <a:ext cx="4191644" cy="1970313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tIns="936000" rtlCol="0" anchor="t" anchorCtr="0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 w="38100">
                    <a:noFill/>
                  </a:ln>
                  <a:effectLst/>
                  <a:uLnTx/>
                  <a:uFillTx/>
                  <a:latin typeface="Candara" panose="020E0502030303020204" pitchFamily="34" charset="0"/>
                </a:rPr>
                <a:t>This is an example of what this color scheme looks like</a:t>
              </a:r>
            </a:p>
          </p:txBody>
        </p:sp>
        <p:sp>
          <p:nvSpPr>
            <p:cNvPr id="40" name="WindowTitleAppMessage_">
              <a:extLst>
                <a:ext uri="{FF2B5EF4-FFF2-40B4-BE49-F238E27FC236}">
                  <a16:creationId xmlns:a16="http://schemas.microsoft.com/office/drawing/2014/main" id="{5CB04E2A-1173-21A4-D3CA-614D4F7B5D2C}"/>
                </a:ext>
              </a:extLst>
            </p:cNvPr>
            <p:cNvSpPr txBox="1"/>
            <p:nvPr/>
          </p:nvSpPr>
          <p:spPr>
            <a:xfrm>
              <a:off x="4048297" y="2400746"/>
              <a:ext cx="36174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solidFill>
                    <a:prstClr val="white"/>
                  </a:solidFill>
                  <a:latin typeface="+mj-lt"/>
                </a:rPr>
                <a:t>Theme example</a:t>
              </a:r>
            </a:p>
          </p:txBody>
        </p:sp>
        <p:sp>
          <p:nvSpPr>
            <p:cNvPr id="41" name="CloseAppMessage_">
              <a:extLst>
                <a:ext uri="{FF2B5EF4-FFF2-40B4-BE49-F238E27FC236}">
                  <a16:creationId xmlns:a16="http://schemas.microsoft.com/office/drawing/2014/main" id="{B2453F4B-22C4-AF80-88FC-0BD3F1503CC9}"/>
                </a:ext>
              </a:extLst>
            </p:cNvPr>
            <p:cNvSpPr/>
            <p:nvPr/>
          </p:nvSpPr>
          <p:spPr>
            <a:xfrm>
              <a:off x="7682251" y="2400896"/>
              <a:ext cx="555309" cy="291578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42" name="Shape6AppMessage_">
              <a:extLst>
                <a:ext uri="{FF2B5EF4-FFF2-40B4-BE49-F238E27FC236}">
                  <a16:creationId xmlns:a16="http://schemas.microsoft.com/office/drawing/2014/main" id="{4F89460E-67C5-C1E5-BE83-FAE8742131DE}"/>
                </a:ext>
              </a:extLst>
            </p:cNvPr>
            <p:cNvSpPr/>
            <p:nvPr/>
          </p:nvSpPr>
          <p:spPr>
            <a:xfrm>
              <a:off x="5660108" y="4225352"/>
              <a:ext cx="1038164" cy="320288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OK</a:t>
              </a:r>
            </a:p>
          </p:txBody>
        </p:sp>
        <p:sp>
          <p:nvSpPr>
            <p:cNvPr id="45" name="InfoAppMessage_">
              <a:extLst>
                <a:ext uri="{FF2B5EF4-FFF2-40B4-BE49-F238E27FC236}">
                  <a16:creationId xmlns:a16="http://schemas.microsoft.com/office/drawing/2014/main" id="{3F16068E-F0AC-8466-D95D-F35BA121753D}"/>
                </a:ext>
              </a:extLst>
            </p:cNvPr>
            <p:cNvSpPr/>
            <p:nvPr/>
          </p:nvSpPr>
          <p:spPr>
            <a:xfrm>
              <a:off x="5860484" y="2905031"/>
              <a:ext cx="591836" cy="611962"/>
            </a:xfrm>
            <a:prstGeom prst="diamond">
              <a:avLst/>
            </a:prstGeom>
            <a:gradFill flip="none" rotWithShape="1">
              <a:gsLst>
                <a:gs pos="0">
                  <a:srgbClr val="0012FA"/>
                </a:gs>
                <a:gs pos="100000">
                  <a:srgbClr val="3366FF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2400" dirty="0">
                  <a:solidFill>
                    <a:srgbClr val="FFFFFF"/>
                  </a:solidFill>
                  <a:latin typeface="Candara" panose="020E0502030303020204" pitchFamily="34" charset="0"/>
                </a:rPr>
                <a:t>i</a:t>
              </a:r>
              <a:r>
                <a:rPr lang="et-EE" sz="600" dirty="0">
                  <a:latin typeface="Candara" panose="020E0502030303020204" pitchFamily="34" charset="0"/>
                </a:rPr>
                <a:t> </a:t>
              </a:r>
              <a:endParaRPr lang="et-EE" sz="2400" dirty="0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</p:grpSp>
      <p:sp>
        <p:nvSpPr>
          <p:cNvPr id="47" name="UsrNextButton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B5B0A58A-0EC3-BD8B-4E9C-CF8A5DFF2C26}"/>
              </a:ext>
            </a:extLst>
          </p:cNvPr>
          <p:cNvSpPr/>
          <p:nvPr/>
        </p:nvSpPr>
        <p:spPr>
          <a:xfrm>
            <a:off x="213125" y="5760000"/>
            <a:ext cx="1358875" cy="374528"/>
          </a:xfrm>
          <a:prstGeom prst="snip2DiagRect">
            <a:avLst>
              <a:gd name="adj1" fmla="val 0"/>
              <a:gd name="adj2" fmla="val 0"/>
            </a:avLst>
          </a:prstGeom>
          <a:solidFill>
            <a:srgbClr val="7030A0">
              <a:alpha val="7098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t-EE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Back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ndara" panose="020E0502030303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115365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0.56435 C 0.23606 -0.56435 0.42773 -0.20741 0.42773 0.2331 C 0.42773 0.67245 0.23606 1.03055 3.33333E-6 1.03055 C -0.2362 1.03055 -0.42774 0.67245 -0.42774 0.2331 C -0.42774 -0.20741 -0.2362 -0.56435 3.33333E-6 -0.56435 Z " pathEditMode="relative" rAng="0" ptsTypes="AAAAA">
                                      <p:cBhvr>
                                        <p:cTn id="6" dur="1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974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4857 0.2331 C -0.4487 -0.18704 -0.24805 -0.52755 -0.00052 -0.52732 C 0.247 -0.52755 0.44817 -0.18681 0.44817 0.23287 C 0.44817 0.65278 0.24687 0.99329 -0.00052 0.99306 C -0.24805 0.99329 -0.4487 0.65278 -0.44857 0.2331 Z " pathEditMode="relative" rAng="16200000" ptsTypes="AAAAA">
                                      <p:cBhvr>
                                        <p:cTn id="8" dur="1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831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03009 C -0.23607 1.03009 -0.42773 0.67338 -0.42773 0.2331 C -0.42773 -0.20671 -0.23607 -0.56435 0 -0.56435 C 0.2362 -0.56435 0.42773 -0.20671 0.42773 0.2331 C 0.42773 0.67338 0.2362 1.03009 0 1.03009 Z " pathEditMode="relative" rAng="10800000" ptsTypes="AAAAA">
                                      <p:cBhvr>
                                        <p:cTn id="10" dur="1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9722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4831 0.23263 C 0.44831 0.65231 0.24766 0.99305 2.08333E-7 0.99305 C -0.24727 0.99305 -0.44857 0.65231 -0.44857 0.23263 C -0.44857 -0.18727 -0.2474 -0.52778 2.08333E-7 -0.52778 C 0.24753 -0.52755 0.44831 -0.18727 0.44831 0.23263 Z " pathEditMode="relative" rAng="5400000" ptsTypes="AAAAA">
                                      <p:cBhvr>
                                        <p:cTn id="12" dur="1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844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al 1">
            <a:extLst>
              <a:ext uri="{FF2B5EF4-FFF2-40B4-BE49-F238E27FC236}">
                <a16:creationId xmlns:a16="http://schemas.microsoft.com/office/drawing/2014/main" id="{6F1EB861-7C10-1B99-7239-C370F1C36038}"/>
              </a:ext>
            </a:extLst>
          </p:cNvPr>
          <p:cNvSpPr/>
          <p:nvPr/>
        </p:nvSpPr>
        <p:spPr>
          <a:xfrm>
            <a:off x="2697984" y="71756"/>
            <a:ext cx="6792811" cy="6792811"/>
          </a:xfrm>
          <a:prstGeom prst="ellipse">
            <a:avLst/>
          </a:prstGeom>
          <a:gradFill flip="none" rotWithShape="1">
            <a:gsLst>
              <a:gs pos="0">
                <a:schemeClr val="accent4"/>
              </a:gs>
              <a:gs pos="79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3" name="Ovaal 2">
            <a:extLst>
              <a:ext uri="{FF2B5EF4-FFF2-40B4-BE49-F238E27FC236}">
                <a16:creationId xmlns:a16="http://schemas.microsoft.com/office/drawing/2014/main" id="{D24AA413-F230-EBA4-8F16-26520DBFFE1D}"/>
              </a:ext>
            </a:extLst>
          </p:cNvPr>
          <p:cNvSpPr/>
          <p:nvPr/>
        </p:nvSpPr>
        <p:spPr>
          <a:xfrm>
            <a:off x="2699594" y="32594"/>
            <a:ext cx="6792811" cy="6792811"/>
          </a:xfrm>
          <a:prstGeom prst="ellipse">
            <a:avLst/>
          </a:prstGeom>
          <a:gradFill flip="none" rotWithShape="1">
            <a:gsLst>
              <a:gs pos="0">
                <a:schemeClr val="accent4"/>
              </a:gs>
              <a:gs pos="79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4" name="Ovaal 3">
            <a:extLst>
              <a:ext uri="{FF2B5EF4-FFF2-40B4-BE49-F238E27FC236}">
                <a16:creationId xmlns:a16="http://schemas.microsoft.com/office/drawing/2014/main" id="{BDB989B3-EBB0-7375-6A4B-18564B3CC218}"/>
              </a:ext>
            </a:extLst>
          </p:cNvPr>
          <p:cNvSpPr/>
          <p:nvPr/>
        </p:nvSpPr>
        <p:spPr>
          <a:xfrm>
            <a:off x="2521412" y="65189"/>
            <a:ext cx="6792811" cy="6792811"/>
          </a:xfrm>
          <a:prstGeom prst="ellipse">
            <a:avLst/>
          </a:prstGeom>
          <a:gradFill flip="none" rotWithShape="1">
            <a:gsLst>
              <a:gs pos="0">
                <a:schemeClr val="accent4"/>
              </a:gs>
              <a:gs pos="79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5" name="Ovaal 4">
            <a:extLst>
              <a:ext uri="{FF2B5EF4-FFF2-40B4-BE49-F238E27FC236}">
                <a16:creationId xmlns:a16="http://schemas.microsoft.com/office/drawing/2014/main" id="{C451EAF4-AD13-47E8-AB3B-7537081CF8F0}"/>
              </a:ext>
            </a:extLst>
          </p:cNvPr>
          <p:cNvSpPr/>
          <p:nvPr/>
        </p:nvSpPr>
        <p:spPr>
          <a:xfrm>
            <a:off x="2523022" y="0"/>
            <a:ext cx="6792811" cy="6792811"/>
          </a:xfrm>
          <a:prstGeom prst="ellipse">
            <a:avLst/>
          </a:prstGeom>
          <a:gradFill flip="none" rotWithShape="1">
            <a:gsLst>
              <a:gs pos="0">
                <a:schemeClr val="accent4"/>
              </a:gs>
              <a:gs pos="79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6" name="Ristkülik 5">
            <a:extLst>
              <a:ext uri="{FF2B5EF4-FFF2-40B4-BE49-F238E27FC236}">
                <a16:creationId xmlns:a16="http://schemas.microsoft.com/office/drawing/2014/main" id="{6618508C-039B-1D28-D054-CBDEBCB94B23}"/>
              </a:ext>
            </a:extLst>
          </p:cNvPr>
          <p:cNvSpPr/>
          <p:nvPr/>
        </p:nvSpPr>
        <p:spPr>
          <a:xfrm>
            <a:off x="0" y="0"/>
            <a:ext cx="12192000" cy="68645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grpSp>
        <p:nvGrpSpPr>
          <p:cNvPr id="7" name="SetupProgress">
            <a:extLst>
              <a:ext uri="{FF2B5EF4-FFF2-40B4-BE49-F238E27FC236}">
                <a16:creationId xmlns:a16="http://schemas.microsoft.com/office/drawing/2014/main" id="{ED272135-F874-A2F9-D623-8E3327ED3D5C}"/>
              </a:ext>
            </a:extLst>
          </p:cNvPr>
          <p:cNvGrpSpPr/>
          <p:nvPr/>
        </p:nvGrpSpPr>
        <p:grpSpPr>
          <a:xfrm>
            <a:off x="0" y="6334691"/>
            <a:ext cx="12192000" cy="529876"/>
            <a:chOff x="597620" y="5129784"/>
            <a:chExt cx="12192000" cy="52987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A6C39F7-AB2B-A50D-3287-C0495B8CA9E0}"/>
                </a:ext>
              </a:extLst>
            </p:cNvPr>
            <p:cNvSpPr txBox="1"/>
            <p:nvPr/>
          </p:nvSpPr>
          <p:spPr>
            <a:xfrm>
              <a:off x="597620" y="5129873"/>
              <a:ext cx="2926079" cy="523220"/>
            </a:xfrm>
            <a:prstGeom prst="rect">
              <a:avLst/>
            </a:prstGeom>
            <a:noFill/>
          </p:spPr>
          <p:txBody>
            <a:bodyPr wrap="square" rtlCol="0" anchor="t" anchorCtr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D0CECE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1 </a:t>
              </a:r>
              <a:r>
                <a:rPr kumimoji="0" lang="et-EE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D0CECE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Colecting info</a:t>
              </a:r>
              <a:endParaRPr kumimoji="0" lang="et-EE" sz="1600" b="0" i="0" u="none" strike="noStrike" kern="1200" cap="none" spc="0" normalizeH="0" baseline="0" noProof="0" dirty="0">
                <a:ln>
                  <a:noFill/>
                </a:ln>
                <a:solidFill>
                  <a:srgbClr val="D0CECE"/>
                </a:solidFill>
                <a:effectLst/>
                <a:uLnTx/>
                <a:uFillTx/>
                <a:latin typeface="Candara" panose="020E0502030303020204"/>
                <a:ea typeface="+mn-ea"/>
                <a:cs typeface="+mn-cs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DBC0EEC-571B-6B14-7769-91FE5BDFC1A6}"/>
                </a:ext>
              </a:extLst>
            </p:cNvPr>
            <p:cNvSpPr txBox="1"/>
            <p:nvPr/>
          </p:nvSpPr>
          <p:spPr>
            <a:xfrm>
              <a:off x="3922986" y="5136440"/>
              <a:ext cx="277063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2 </a:t>
              </a:r>
              <a:r>
                <a:rPr kumimoji="0" lang="et-EE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Installing</a:t>
              </a:r>
              <a:endParaRPr kumimoji="0" lang="et-EE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 panose="020E0502030303020204"/>
                <a:ea typeface="+mn-ea"/>
                <a:cs typeface="+mn-cs"/>
              </a:endParaRPr>
            </a:p>
          </p:txBody>
        </p:sp>
        <p:sp>
          <p:nvSpPr>
            <p:cNvPr id="10" name="Vabakuju: kujund 9">
              <a:extLst>
                <a:ext uri="{FF2B5EF4-FFF2-40B4-BE49-F238E27FC236}">
                  <a16:creationId xmlns:a16="http://schemas.microsoft.com/office/drawing/2014/main" id="{82CA7ED0-2300-D161-515A-05C2751241F1}"/>
                </a:ext>
              </a:extLst>
            </p:cNvPr>
            <p:cNvSpPr/>
            <p:nvPr/>
          </p:nvSpPr>
          <p:spPr>
            <a:xfrm>
              <a:off x="597620" y="5129784"/>
              <a:ext cx="12192000" cy="84898"/>
            </a:xfrm>
            <a:custGeom>
              <a:avLst/>
              <a:gdLst>
                <a:gd name="connsiteX0" fmla="*/ 2972347 w 10846518"/>
                <a:gd name="connsiteY0" fmla="*/ 0 h 64008"/>
                <a:gd name="connsiteX1" fmla="*/ 10846518 w 10846518"/>
                <a:gd name="connsiteY1" fmla="*/ 0 h 64008"/>
                <a:gd name="connsiteX2" fmla="*/ 10846518 w 10846518"/>
                <a:gd name="connsiteY2" fmla="*/ 64008 h 64008"/>
                <a:gd name="connsiteX3" fmla="*/ 2972347 w 10846518"/>
                <a:gd name="connsiteY3" fmla="*/ 64008 h 64008"/>
                <a:gd name="connsiteX4" fmla="*/ 0 w 10846518"/>
                <a:gd name="connsiteY4" fmla="*/ 0 h 64008"/>
                <a:gd name="connsiteX5" fmla="*/ 2926628 w 10846518"/>
                <a:gd name="connsiteY5" fmla="*/ 0 h 64008"/>
                <a:gd name="connsiteX6" fmla="*/ 2926628 w 10846518"/>
                <a:gd name="connsiteY6" fmla="*/ 64008 h 64008"/>
                <a:gd name="connsiteX7" fmla="*/ 0 w 10846518"/>
                <a:gd name="connsiteY7" fmla="*/ 64008 h 64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846518" h="64008">
                  <a:moveTo>
                    <a:pt x="2972347" y="0"/>
                  </a:moveTo>
                  <a:lnTo>
                    <a:pt x="10846518" y="0"/>
                  </a:lnTo>
                  <a:lnTo>
                    <a:pt x="10846518" y="64008"/>
                  </a:lnTo>
                  <a:lnTo>
                    <a:pt x="2972347" y="64008"/>
                  </a:lnTo>
                  <a:close/>
                  <a:moveTo>
                    <a:pt x="0" y="0"/>
                  </a:moveTo>
                  <a:lnTo>
                    <a:pt x="2926628" y="0"/>
                  </a:lnTo>
                  <a:lnTo>
                    <a:pt x="2926628" y="64008"/>
                  </a:lnTo>
                  <a:lnTo>
                    <a:pt x="0" y="64008"/>
                  </a:lnTo>
                  <a:close/>
                </a:path>
              </a:pathLst>
            </a:custGeom>
            <a:solidFill>
              <a:srgbClr val="A284B0">
                <a:alpha val="7098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/>
                <a:ea typeface="+mn-ea"/>
                <a:cs typeface="+mn-cs"/>
              </a:endParaRPr>
            </a:p>
          </p:txBody>
        </p:sp>
      </p:grpSp>
      <p:sp>
        <p:nvSpPr>
          <p:cNvPr id="11" name="UsrNextButton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0F4B2B5-1B4D-D590-CA5F-18DFE17E7B68}"/>
              </a:ext>
            </a:extLst>
          </p:cNvPr>
          <p:cNvSpPr/>
          <p:nvPr/>
        </p:nvSpPr>
        <p:spPr>
          <a:xfrm>
            <a:off x="10620000" y="5760000"/>
            <a:ext cx="1358875" cy="374528"/>
          </a:xfrm>
          <a:prstGeom prst="snip2DiagRect">
            <a:avLst>
              <a:gd name="adj1" fmla="val 0"/>
              <a:gd name="adj2" fmla="val 0"/>
            </a:avLst>
          </a:prstGeom>
          <a:solidFill>
            <a:srgbClr val="7030A0">
              <a:alpha val="7098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t-EE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Next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ndara" panose="020E0502030303020204" pitchFamily="34" charset="0"/>
              <a:ea typeface="+mn-ea"/>
              <a:cs typeface="+mn-cs"/>
            </a:endParaRPr>
          </a:p>
        </p:txBody>
      </p:sp>
      <p:grpSp>
        <p:nvGrpSpPr>
          <p:cNvPr id="12" name="SetupScreenWelcome">
            <a:extLst>
              <a:ext uri="{FF2B5EF4-FFF2-40B4-BE49-F238E27FC236}">
                <a16:creationId xmlns:a16="http://schemas.microsoft.com/office/drawing/2014/main" id="{AEBBDC9E-74BD-72D4-E863-BE0DD4638684}"/>
              </a:ext>
            </a:extLst>
          </p:cNvPr>
          <p:cNvGrpSpPr/>
          <p:nvPr/>
        </p:nvGrpSpPr>
        <p:grpSpPr>
          <a:xfrm>
            <a:off x="122128" y="245953"/>
            <a:ext cx="10668001" cy="907074"/>
            <a:chOff x="685799" y="1266825"/>
            <a:chExt cx="10668001" cy="907074"/>
          </a:xfrm>
        </p:grpSpPr>
        <p:sp>
          <p:nvSpPr>
            <p:cNvPr id="13" name="TitleText">
              <a:extLst>
                <a:ext uri="{FF2B5EF4-FFF2-40B4-BE49-F238E27FC236}">
                  <a16:creationId xmlns:a16="http://schemas.microsoft.com/office/drawing/2014/main" id="{5E758917-4F9F-254F-378A-05E875891B0E}"/>
                </a:ext>
              </a:extLst>
            </p:cNvPr>
            <p:cNvSpPr txBox="1"/>
            <p:nvPr/>
          </p:nvSpPr>
          <p:spPr>
            <a:xfrm>
              <a:off x="685800" y="1266825"/>
              <a:ext cx="10668000" cy="461665"/>
            </a:xfrm>
            <a:prstGeom prst="rect">
              <a:avLst/>
            </a:prstGeom>
            <a:noFill/>
            <a:ln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Ready to install</a:t>
              </a:r>
            </a:p>
          </p:txBody>
        </p:sp>
        <p:sp>
          <p:nvSpPr>
            <p:cNvPr id="14" name="SubtitleText">
              <a:extLst>
                <a:ext uri="{FF2B5EF4-FFF2-40B4-BE49-F238E27FC236}">
                  <a16:creationId xmlns:a16="http://schemas.microsoft.com/office/drawing/2014/main" id="{C5DCBBC1-C342-0F4E-2719-40D64F265B42}"/>
                </a:ext>
              </a:extLst>
            </p:cNvPr>
            <p:cNvSpPr txBox="1"/>
            <p:nvPr/>
          </p:nvSpPr>
          <p:spPr>
            <a:xfrm>
              <a:off x="685799" y="1866122"/>
              <a:ext cx="10668000" cy="307777"/>
            </a:xfrm>
            <a:prstGeom prst="rect">
              <a:avLst/>
            </a:prstGeom>
            <a:noFill/>
            <a:ln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400" b="0" i="0" u="none" strike="noStrike" kern="1200" cap="none" spc="0" normalizeH="0" baseline="0" noProof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We are ready to start the installation. Make sure that the following info is correct and press Next to start the installation process.</a:t>
              </a:r>
            </a:p>
          </p:txBody>
        </p:sp>
      </p:grpSp>
      <p:cxnSp>
        <p:nvCxnSpPr>
          <p:cNvPr id="18" name="Sirgkonnektor 17">
            <a:extLst>
              <a:ext uri="{FF2B5EF4-FFF2-40B4-BE49-F238E27FC236}">
                <a16:creationId xmlns:a16="http://schemas.microsoft.com/office/drawing/2014/main" id="{BB273A82-F8AC-840D-6999-38554FA6D8BC}"/>
              </a:ext>
            </a:extLst>
          </p:cNvPr>
          <p:cNvCxnSpPr>
            <a:cxnSpLocks/>
          </p:cNvCxnSpPr>
          <p:nvPr/>
        </p:nvCxnSpPr>
        <p:spPr>
          <a:xfrm flipV="1">
            <a:off x="192514" y="707618"/>
            <a:ext cx="11840722" cy="8786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istkülik 18">
            <a:extLst>
              <a:ext uri="{FF2B5EF4-FFF2-40B4-BE49-F238E27FC236}">
                <a16:creationId xmlns:a16="http://schemas.microsoft.com/office/drawing/2014/main" id="{87EFE3BC-4E85-F68B-E7C3-E6F81E987CF8}"/>
              </a:ext>
            </a:extLst>
          </p:cNvPr>
          <p:cNvSpPr/>
          <p:nvPr/>
        </p:nvSpPr>
        <p:spPr>
          <a:xfrm>
            <a:off x="0" y="6334691"/>
            <a:ext cx="3286125" cy="81984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30" name="ShutdownButton">
            <a:hlinkClick r:id="rId3" action="ppaction://hlinksldjump"/>
            <a:extLst>
              <a:ext uri="{FF2B5EF4-FFF2-40B4-BE49-F238E27FC236}">
                <a16:creationId xmlns:a16="http://schemas.microsoft.com/office/drawing/2014/main" id="{9B9D38AC-18DF-982B-4B30-67B56A4E5D78}"/>
              </a:ext>
            </a:extLst>
          </p:cNvPr>
          <p:cNvSpPr/>
          <p:nvPr/>
        </p:nvSpPr>
        <p:spPr>
          <a:xfrm>
            <a:off x="11705036" y="123324"/>
            <a:ext cx="328200" cy="315087"/>
          </a:xfrm>
          <a:prstGeom prst="snip2DiagRect">
            <a:avLst>
              <a:gd name="adj1" fmla="val 0"/>
              <a:gd name="adj2" fmla="val 0"/>
            </a:avLst>
          </a:prstGeom>
          <a:solidFill>
            <a:srgbClr val="A03030">
              <a:alpha val="70588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t-EE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X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ndara" panose="020E0502030303020204" pitchFamily="34" charset="0"/>
              <a:ea typeface="+mn-ea"/>
              <a:cs typeface="+mn-cs"/>
            </a:endParaRPr>
          </a:p>
        </p:txBody>
      </p:sp>
      <p:sp>
        <p:nvSpPr>
          <p:cNvPr id="31" name="UsrNextButton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F82B8075-967C-0E6E-4CEA-8D1220993474}"/>
              </a:ext>
            </a:extLst>
          </p:cNvPr>
          <p:cNvSpPr/>
          <p:nvPr/>
        </p:nvSpPr>
        <p:spPr>
          <a:xfrm>
            <a:off x="213125" y="5760000"/>
            <a:ext cx="1358875" cy="374528"/>
          </a:xfrm>
          <a:prstGeom prst="snip2DiagRect">
            <a:avLst>
              <a:gd name="adj1" fmla="val 0"/>
              <a:gd name="adj2" fmla="val 0"/>
            </a:avLst>
          </a:prstGeom>
          <a:solidFill>
            <a:srgbClr val="7030A0">
              <a:alpha val="7098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t-EE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Back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ndara" panose="020E0502030303020204" pitchFamily="34" charset="0"/>
              <a:ea typeface="+mn-ea"/>
              <a:cs typeface="+mn-cs"/>
            </a:endParaRPr>
          </a:p>
        </p:txBody>
      </p:sp>
      <p:sp>
        <p:nvSpPr>
          <p:cNvPr id="33" name="ReviewSetup">
            <a:extLst>
              <a:ext uri="{FF2B5EF4-FFF2-40B4-BE49-F238E27FC236}">
                <a16:creationId xmlns:a16="http://schemas.microsoft.com/office/drawing/2014/main" id="{CCDD8951-FF66-F589-AE6A-B2F429AE20A9}"/>
              </a:ext>
            </a:extLst>
          </p:cNvPr>
          <p:cNvSpPr txBox="1"/>
          <p:nvPr/>
        </p:nvSpPr>
        <p:spPr>
          <a:xfrm>
            <a:off x="504967" y="1325805"/>
            <a:ext cx="603231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Data import:</a:t>
            </a:r>
          </a:p>
          <a:p>
            <a:r>
              <a:rPr lang="en-US" sz="1400"/>
              <a:t>N/A</a:t>
            </a:r>
          </a:p>
          <a:p>
            <a:endParaRPr lang="en-US" sz="1400"/>
          </a:p>
          <a:p>
            <a:r>
              <a:rPr lang="en-US" sz="1400"/>
              <a:t>User accounts:</a:t>
            </a:r>
          </a:p>
          <a:p>
            <a:r>
              <a:rPr lang="en-US" sz="1400"/>
              <a:t>Admin</a:t>
            </a:r>
          </a:p>
          <a:p>
            <a:endParaRPr lang="en-US" sz="1400"/>
          </a:p>
          <a:p>
            <a:r>
              <a:rPr lang="en-US" sz="1400"/>
              <a:t>Autologin enabled</a:t>
            </a:r>
          </a:p>
          <a:p>
            <a:endParaRPr lang="en-US" sz="1400"/>
          </a:p>
          <a:p>
            <a:r>
              <a:rPr lang="en-US" sz="1400"/>
              <a:t>Color scheme:</a:t>
            </a:r>
          </a:p>
          <a:p>
            <a:r>
              <a:rPr lang="en-US" sz="1400"/>
              <a:t>Green</a:t>
            </a:r>
            <a:endParaRPr lang="et-EE" sz="1400" dirty="0"/>
          </a:p>
        </p:txBody>
      </p:sp>
    </p:spTree>
    <p:extLst>
      <p:ext uri="{BB962C8B-B14F-4D97-AF65-F5344CB8AC3E}">
        <p14:creationId xmlns:p14="http://schemas.microsoft.com/office/powerpoint/2010/main" val="1888261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0.56435 C 0.23606 -0.56435 0.42773 -0.20741 0.42773 0.2331 C 0.42773 0.67245 0.23606 1.03055 3.33333E-6 1.03055 C -0.2362 1.03055 -0.42774 0.67245 -0.42774 0.2331 C -0.42774 -0.20741 -0.2362 -0.56435 3.33333E-6 -0.56435 Z " pathEditMode="relative" rAng="0" ptsTypes="AAAAA">
                                      <p:cBhvr>
                                        <p:cTn id="6" dur="1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974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4857 0.2331 C -0.4487 -0.18704 -0.24805 -0.52755 -0.00052 -0.52732 C 0.247 -0.52755 0.44817 -0.18681 0.44817 0.23287 C 0.44817 0.65278 0.24687 0.99329 -0.00052 0.99306 C -0.24805 0.99329 -0.4487 0.65278 -0.44857 0.2331 Z " pathEditMode="relative" rAng="16200000" ptsTypes="AAAAA">
                                      <p:cBhvr>
                                        <p:cTn id="8" dur="1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831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03009 C -0.23607 1.03009 -0.42773 0.67338 -0.42773 0.2331 C -0.42773 -0.20671 -0.23607 -0.56435 0 -0.56435 C 0.2362 -0.56435 0.42773 -0.20671 0.42773 0.2331 C 0.42773 0.67338 0.2362 1.03009 0 1.03009 Z " pathEditMode="relative" rAng="10800000" ptsTypes="AAAAA">
                                      <p:cBhvr>
                                        <p:cTn id="10" dur="1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9722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4831 0.23263 C 0.44831 0.65231 0.24766 0.99305 2.08333E-7 0.99305 C -0.24727 0.99305 -0.44857 0.65231 -0.44857 0.23263 C -0.44857 -0.18727 -0.2474 -0.52778 2.08333E-7 -0.52778 C 0.24753 -0.52755 0.44831 -0.18727 0.44831 0.23263 Z " pathEditMode="relative" rAng="5400000" ptsTypes="AAAAA">
                                      <p:cBhvr>
                                        <p:cTn id="12" dur="1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844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vaal 14">
            <a:extLst>
              <a:ext uri="{FF2B5EF4-FFF2-40B4-BE49-F238E27FC236}">
                <a16:creationId xmlns:a16="http://schemas.microsoft.com/office/drawing/2014/main" id="{2F1671C2-7FF9-F8BE-FEAB-135FA983B867}"/>
              </a:ext>
            </a:extLst>
          </p:cNvPr>
          <p:cNvSpPr/>
          <p:nvPr/>
        </p:nvSpPr>
        <p:spPr>
          <a:xfrm>
            <a:off x="-1598666" y="716404"/>
            <a:ext cx="3197332" cy="3197332"/>
          </a:xfrm>
          <a:prstGeom prst="ellipse">
            <a:avLst/>
          </a:prstGeom>
          <a:gradFill flip="none" rotWithShape="1">
            <a:gsLst>
              <a:gs pos="0">
                <a:srgbClr val="7030A0"/>
              </a:gs>
              <a:gs pos="79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16" name="Ovaal 15">
            <a:extLst>
              <a:ext uri="{FF2B5EF4-FFF2-40B4-BE49-F238E27FC236}">
                <a16:creationId xmlns:a16="http://schemas.microsoft.com/office/drawing/2014/main" id="{C6D70636-E917-7839-2B83-D4333EC345A8}"/>
              </a:ext>
            </a:extLst>
          </p:cNvPr>
          <p:cNvSpPr/>
          <p:nvPr/>
        </p:nvSpPr>
        <p:spPr>
          <a:xfrm>
            <a:off x="7021375" y="3802415"/>
            <a:ext cx="3197332" cy="3197332"/>
          </a:xfrm>
          <a:prstGeom prst="ellipse">
            <a:avLst/>
          </a:prstGeom>
          <a:gradFill flip="none" rotWithShape="1">
            <a:gsLst>
              <a:gs pos="0">
                <a:srgbClr val="00B0F0"/>
              </a:gs>
              <a:gs pos="79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17" name="Ovaal 16">
            <a:extLst>
              <a:ext uri="{FF2B5EF4-FFF2-40B4-BE49-F238E27FC236}">
                <a16:creationId xmlns:a16="http://schemas.microsoft.com/office/drawing/2014/main" id="{A35722BB-6A8D-BF68-4898-27C88BD45D5E}"/>
              </a:ext>
            </a:extLst>
          </p:cNvPr>
          <p:cNvSpPr/>
          <p:nvPr/>
        </p:nvSpPr>
        <p:spPr>
          <a:xfrm>
            <a:off x="3465874" y="-925012"/>
            <a:ext cx="3197332" cy="3197332"/>
          </a:xfrm>
          <a:prstGeom prst="ellipse">
            <a:avLst/>
          </a:prstGeom>
          <a:gradFill flip="none" rotWithShape="1">
            <a:gsLst>
              <a:gs pos="0">
                <a:srgbClr val="FFFF00"/>
              </a:gs>
              <a:gs pos="79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20" name="Ovaal 19">
            <a:extLst>
              <a:ext uri="{FF2B5EF4-FFF2-40B4-BE49-F238E27FC236}">
                <a16:creationId xmlns:a16="http://schemas.microsoft.com/office/drawing/2014/main" id="{8EC0BB5C-9395-8902-CEF9-CF26BE291CAE}"/>
              </a:ext>
            </a:extLst>
          </p:cNvPr>
          <p:cNvSpPr/>
          <p:nvPr/>
        </p:nvSpPr>
        <p:spPr>
          <a:xfrm>
            <a:off x="1998567" y="3845789"/>
            <a:ext cx="3197332" cy="3197332"/>
          </a:xfrm>
          <a:prstGeom prst="ellipse">
            <a:avLst/>
          </a:prstGeom>
          <a:gradFill flip="none" rotWithShape="1">
            <a:gsLst>
              <a:gs pos="0">
                <a:srgbClr val="00B050"/>
              </a:gs>
              <a:gs pos="79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21" name="Ovaal 20">
            <a:extLst>
              <a:ext uri="{FF2B5EF4-FFF2-40B4-BE49-F238E27FC236}">
                <a16:creationId xmlns:a16="http://schemas.microsoft.com/office/drawing/2014/main" id="{0630C729-7B18-9AD6-7E80-D7BF41DE9A86}"/>
              </a:ext>
            </a:extLst>
          </p:cNvPr>
          <p:cNvSpPr/>
          <p:nvPr/>
        </p:nvSpPr>
        <p:spPr>
          <a:xfrm>
            <a:off x="9614476" y="-296627"/>
            <a:ext cx="3197332" cy="3197332"/>
          </a:xfrm>
          <a:prstGeom prst="ellipse">
            <a:avLst/>
          </a:prstGeom>
          <a:gradFill flip="none" rotWithShape="1">
            <a:gsLst>
              <a:gs pos="0">
                <a:srgbClr val="FF0000"/>
              </a:gs>
              <a:gs pos="79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6" name="Ristkülik 5">
            <a:extLst>
              <a:ext uri="{FF2B5EF4-FFF2-40B4-BE49-F238E27FC236}">
                <a16:creationId xmlns:a16="http://schemas.microsoft.com/office/drawing/2014/main" id="{6618508C-039B-1D28-D054-CBDEBCB94B23}"/>
              </a:ext>
            </a:extLst>
          </p:cNvPr>
          <p:cNvSpPr/>
          <p:nvPr/>
        </p:nvSpPr>
        <p:spPr>
          <a:xfrm>
            <a:off x="0" y="0"/>
            <a:ext cx="12192000" cy="68645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grpSp>
        <p:nvGrpSpPr>
          <p:cNvPr id="7" name="SetupProgress">
            <a:extLst>
              <a:ext uri="{FF2B5EF4-FFF2-40B4-BE49-F238E27FC236}">
                <a16:creationId xmlns:a16="http://schemas.microsoft.com/office/drawing/2014/main" id="{ED272135-F874-A2F9-D623-8E3327ED3D5C}"/>
              </a:ext>
            </a:extLst>
          </p:cNvPr>
          <p:cNvGrpSpPr/>
          <p:nvPr/>
        </p:nvGrpSpPr>
        <p:grpSpPr>
          <a:xfrm>
            <a:off x="0" y="6334691"/>
            <a:ext cx="12192000" cy="529876"/>
            <a:chOff x="597620" y="5129784"/>
            <a:chExt cx="12192000" cy="52987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A6C39F7-AB2B-A50D-3287-C0495B8CA9E0}"/>
                </a:ext>
              </a:extLst>
            </p:cNvPr>
            <p:cNvSpPr txBox="1"/>
            <p:nvPr/>
          </p:nvSpPr>
          <p:spPr>
            <a:xfrm>
              <a:off x="597620" y="5129873"/>
              <a:ext cx="2926079" cy="523220"/>
            </a:xfrm>
            <a:prstGeom prst="rect">
              <a:avLst/>
            </a:prstGeom>
            <a:noFill/>
          </p:spPr>
          <p:txBody>
            <a:bodyPr wrap="square" rtlCol="0" anchor="t" anchorCtr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D0CECE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1 </a:t>
              </a:r>
              <a:r>
                <a:rPr kumimoji="0" lang="et-EE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D0CECE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Colecting info</a:t>
              </a:r>
              <a:endParaRPr kumimoji="0" lang="et-EE" sz="1600" b="0" i="0" u="none" strike="noStrike" kern="1200" cap="none" spc="0" normalizeH="0" baseline="0" noProof="0" dirty="0">
                <a:ln>
                  <a:noFill/>
                </a:ln>
                <a:solidFill>
                  <a:srgbClr val="D0CECE"/>
                </a:solidFill>
                <a:effectLst/>
                <a:uLnTx/>
                <a:uFillTx/>
                <a:latin typeface="Candara" panose="020E0502030303020204"/>
                <a:ea typeface="+mn-ea"/>
                <a:cs typeface="+mn-cs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DBC0EEC-571B-6B14-7769-91FE5BDFC1A6}"/>
                </a:ext>
              </a:extLst>
            </p:cNvPr>
            <p:cNvSpPr txBox="1"/>
            <p:nvPr/>
          </p:nvSpPr>
          <p:spPr>
            <a:xfrm>
              <a:off x="3922986" y="5136440"/>
              <a:ext cx="277063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2 </a:t>
              </a:r>
              <a:r>
                <a:rPr kumimoji="0" lang="et-EE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Installing</a:t>
              </a:r>
              <a:endParaRPr kumimoji="0" lang="et-EE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 panose="020E0502030303020204"/>
                <a:ea typeface="+mn-ea"/>
                <a:cs typeface="+mn-cs"/>
              </a:endParaRPr>
            </a:p>
          </p:txBody>
        </p:sp>
        <p:sp>
          <p:nvSpPr>
            <p:cNvPr id="10" name="Vabakuju: kujund 9">
              <a:extLst>
                <a:ext uri="{FF2B5EF4-FFF2-40B4-BE49-F238E27FC236}">
                  <a16:creationId xmlns:a16="http://schemas.microsoft.com/office/drawing/2014/main" id="{82CA7ED0-2300-D161-515A-05C2751241F1}"/>
                </a:ext>
              </a:extLst>
            </p:cNvPr>
            <p:cNvSpPr/>
            <p:nvPr/>
          </p:nvSpPr>
          <p:spPr>
            <a:xfrm>
              <a:off x="597620" y="5129784"/>
              <a:ext cx="12192000" cy="84898"/>
            </a:xfrm>
            <a:custGeom>
              <a:avLst/>
              <a:gdLst>
                <a:gd name="connsiteX0" fmla="*/ 2972347 w 10846518"/>
                <a:gd name="connsiteY0" fmla="*/ 0 h 64008"/>
                <a:gd name="connsiteX1" fmla="*/ 10846518 w 10846518"/>
                <a:gd name="connsiteY1" fmla="*/ 0 h 64008"/>
                <a:gd name="connsiteX2" fmla="*/ 10846518 w 10846518"/>
                <a:gd name="connsiteY2" fmla="*/ 64008 h 64008"/>
                <a:gd name="connsiteX3" fmla="*/ 2972347 w 10846518"/>
                <a:gd name="connsiteY3" fmla="*/ 64008 h 64008"/>
                <a:gd name="connsiteX4" fmla="*/ 0 w 10846518"/>
                <a:gd name="connsiteY4" fmla="*/ 0 h 64008"/>
                <a:gd name="connsiteX5" fmla="*/ 2926628 w 10846518"/>
                <a:gd name="connsiteY5" fmla="*/ 0 h 64008"/>
                <a:gd name="connsiteX6" fmla="*/ 2926628 w 10846518"/>
                <a:gd name="connsiteY6" fmla="*/ 64008 h 64008"/>
                <a:gd name="connsiteX7" fmla="*/ 0 w 10846518"/>
                <a:gd name="connsiteY7" fmla="*/ 64008 h 64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846518" h="64008">
                  <a:moveTo>
                    <a:pt x="2972347" y="0"/>
                  </a:moveTo>
                  <a:lnTo>
                    <a:pt x="10846518" y="0"/>
                  </a:lnTo>
                  <a:lnTo>
                    <a:pt x="10846518" y="64008"/>
                  </a:lnTo>
                  <a:lnTo>
                    <a:pt x="2972347" y="64008"/>
                  </a:lnTo>
                  <a:close/>
                  <a:moveTo>
                    <a:pt x="0" y="0"/>
                  </a:moveTo>
                  <a:lnTo>
                    <a:pt x="2926628" y="0"/>
                  </a:lnTo>
                  <a:lnTo>
                    <a:pt x="2926628" y="64008"/>
                  </a:lnTo>
                  <a:lnTo>
                    <a:pt x="0" y="64008"/>
                  </a:lnTo>
                  <a:close/>
                </a:path>
              </a:pathLst>
            </a:custGeom>
            <a:solidFill>
              <a:srgbClr val="A284B0">
                <a:alpha val="7098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/>
                <a:ea typeface="+mn-ea"/>
                <a:cs typeface="+mn-cs"/>
              </a:endParaRPr>
            </a:p>
          </p:txBody>
        </p:sp>
      </p:grpSp>
      <p:grpSp>
        <p:nvGrpSpPr>
          <p:cNvPr id="12" name="SetupScreenWelcome">
            <a:extLst>
              <a:ext uri="{FF2B5EF4-FFF2-40B4-BE49-F238E27FC236}">
                <a16:creationId xmlns:a16="http://schemas.microsoft.com/office/drawing/2014/main" id="{AEBBDC9E-74BD-72D4-E863-BE0DD4638684}"/>
              </a:ext>
            </a:extLst>
          </p:cNvPr>
          <p:cNvGrpSpPr/>
          <p:nvPr/>
        </p:nvGrpSpPr>
        <p:grpSpPr>
          <a:xfrm>
            <a:off x="122128" y="245953"/>
            <a:ext cx="10668001" cy="907074"/>
            <a:chOff x="685799" y="1266825"/>
            <a:chExt cx="10668001" cy="907074"/>
          </a:xfrm>
        </p:grpSpPr>
        <p:sp>
          <p:nvSpPr>
            <p:cNvPr id="13" name="TitleText">
              <a:extLst>
                <a:ext uri="{FF2B5EF4-FFF2-40B4-BE49-F238E27FC236}">
                  <a16:creationId xmlns:a16="http://schemas.microsoft.com/office/drawing/2014/main" id="{5E758917-4F9F-254F-378A-05E875891B0E}"/>
                </a:ext>
              </a:extLst>
            </p:cNvPr>
            <p:cNvSpPr txBox="1"/>
            <p:nvPr/>
          </p:nvSpPr>
          <p:spPr>
            <a:xfrm>
              <a:off x="685800" y="1266825"/>
              <a:ext cx="10668000" cy="461665"/>
            </a:xfrm>
            <a:prstGeom prst="rect">
              <a:avLst/>
            </a:prstGeom>
            <a:noFill/>
            <a:ln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Installing…</a:t>
              </a:r>
            </a:p>
          </p:txBody>
        </p:sp>
        <p:sp>
          <p:nvSpPr>
            <p:cNvPr id="14" name="SubtitleText">
              <a:extLst>
                <a:ext uri="{FF2B5EF4-FFF2-40B4-BE49-F238E27FC236}">
                  <a16:creationId xmlns:a16="http://schemas.microsoft.com/office/drawing/2014/main" id="{C5DCBBC1-C342-0F4E-2719-40D64F265B42}"/>
                </a:ext>
              </a:extLst>
            </p:cNvPr>
            <p:cNvSpPr txBox="1"/>
            <p:nvPr/>
          </p:nvSpPr>
          <p:spPr>
            <a:xfrm>
              <a:off x="685799" y="1866122"/>
              <a:ext cx="10668000" cy="307777"/>
            </a:xfrm>
            <a:prstGeom prst="rect">
              <a:avLst/>
            </a:prstGeom>
            <a:noFill/>
            <a:ln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400" b="0" i="0" u="none" strike="noStrike" kern="1200" cap="none" spc="0" normalizeH="0" baseline="0" noProof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Do not close the presentation during this process! Cancelling the process may cause data corruption.</a:t>
              </a:r>
            </a:p>
          </p:txBody>
        </p:sp>
      </p:grpSp>
      <p:cxnSp>
        <p:nvCxnSpPr>
          <p:cNvPr id="18" name="Sirgkonnektor 17">
            <a:extLst>
              <a:ext uri="{FF2B5EF4-FFF2-40B4-BE49-F238E27FC236}">
                <a16:creationId xmlns:a16="http://schemas.microsoft.com/office/drawing/2014/main" id="{BB273A82-F8AC-840D-6999-38554FA6D8BC}"/>
              </a:ext>
            </a:extLst>
          </p:cNvPr>
          <p:cNvCxnSpPr>
            <a:cxnSpLocks/>
          </p:cNvCxnSpPr>
          <p:nvPr/>
        </p:nvCxnSpPr>
        <p:spPr>
          <a:xfrm flipV="1">
            <a:off x="192514" y="707618"/>
            <a:ext cx="11840722" cy="8786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istkülik 18">
            <a:extLst>
              <a:ext uri="{FF2B5EF4-FFF2-40B4-BE49-F238E27FC236}">
                <a16:creationId xmlns:a16="http://schemas.microsoft.com/office/drawing/2014/main" id="{87EFE3BC-4E85-F68B-E7C3-E6F81E987CF8}"/>
              </a:ext>
            </a:extLst>
          </p:cNvPr>
          <p:cNvSpPr/>
          <p:nvPr/>
        </p:nvSpPr>
        <p:spPr>
          <a:xfrm>
            <a:off x="0" y="6334691"/>
            <a:ext cx="3286125" cy="81984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22" name="Ristkülik 21">
            <a:extLst>
              <a:ext uri="{FF2B5EF4-FFF2-40B4-BE49-F238E27FC236}">
                <a16:creationId xmlns:a16="http://schemas.microsoft.com/office/drawing/2014/main" id="{E382E059-915B-C0BD-1779-B46DC14D3E9F}"/>
              </a:ext>
            </a:extLst>
          </p:cNvPr>
          <p:cNvSpPr/>
          <p:nvPr/>
        </p:nvSpPr>
        <p:spPr>
          <a:xfrm>
            <a:off x="3344143" y="6331777"/>
            <a:ext cx="8847857" cy="84898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pic>
        <p:nvPicPr>
          <p:cNvPr id="2" name="Ravines - ELPHNT">
            <a:hlinkClick r:id="" action="ppaction://media"/>
            <a:extLst>
              <a:ext uri="{FF2B5EF4-FFF2-40B4-BE49-F238E27FC236}">
                <a16:creationId xmlns:a16="http://schemas.microsoft.com/office/drawing/2014/main" id="{E31FF3A0-BBC2-950A-FD6B-44BBA9D4A59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912350" y="7050088"/>
            <a:ext cx="609600" cy="609600"/>
          </a:xfrm>
          <a:prstGeom prst="rect">
            <a:avLst/>
          </a:prstGeom>
        </p:spPr>
      </p:pic>
      <p:sp>
        <p:nvSpPr>
          <p:cNvPr id="3" name="Stage" hidden="1">
            <a:extLst>
              <a:ext uri="{FF2B5EF4-FFF2-40B4-BE49-F238E27FC236}">
                <a16:creationId xmlns:a16="http://schemas.microsoft.com/office/drawing/2014/main" id="{AC3EF725-2677-94EC-95F4-747A6C3696D7}"/>
              </a:ext>
            </a:extLst>
          </p:cNvPr>
          <p:cNvSpPr txBox="1"/>
          <p:nvPr/>
        </p:nvSpPr>
        <p:spPr>
          <a:xfrm>
            <a:off x="-29644" y="6873353"/>
            <a:ext cx="303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/>
              <a:t>0</a:t>
            </a:r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32789258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5.55112E-17 C 0.06901 5.55112E-17 0.125 0.1044 0.125 0.2331 C 0.125 0.36157 0.06901 0.4662 0 0.4662 C -0.06901 0.4662 -0.125 0.36157 -0.125 0.2331 C -0.125 0.1044 -0.06901 5.55112E-17 0 5.55112E-17 Z " pathEditMode="relative" rAng="0" ptsTypes="AAAAA">
                                      <p:cBhvr>
                                        <p:cTn id="9" dur="5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331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" presetClass="path" presetSubtype="0" repeatCount="indefinite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1.25E-6 0 C 0.06901 0 0.125 0.1044 0.125 0.2331 C 0.125 0.36157 0.06901 0.4662 -1.25E-6 0.4662 C -0.06901 0.4662 -0.125 0.36157 -0.125 0.2331 C -0.125 0.1044 -0.06901 0 -1.25E-6 0 Z " pathEditMode="relative" rAng="0" ptsTypes="AAAAA">
                                      <p:cBhvr>
                                        <p:cTn id="11" dur="4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331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1" presetClass="path" presetSubtype="0" repeatCount="indefinite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4.58333E-6 1.85185E-6 C 0.06902 1.85185E-6 0.125 0.1044 0.125 0.2331 C 0.125 0.36157 0.06902 0.4662 -4.58333E-6 0.4662 C -0.06901 0.4662 -0.125 0.36157 -0.125 0.2331 C -0.125 0.1044 -0.06901 1.85185E-6 -4.58333E-6 1.85185E-6 Z " pathEditMode="relative" rAng="0" ptsTypes="AAAAA">
                                      <p:cBhvr>
                                        <p:cTn id="13" dur="4250" spd="-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3310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1" presetClass="path" presetSubtype="0" repeatCount="indefinite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2.91667E-6 -2.96296E-6 C 0.06901 -2.96296E-6 0.125 0.1044 0.125 0.2331 C 0.125 0.36158 0.06901 0.46621 2.91667E-6 0.46621 C -0.06901 0.46621 -0.125 0.36158 -0.125 0.2331 C -0.125 0.1044 -0.06901 -2.96296E-6 2.91667E-6 -2.96296E-6 Z " pathEditMode="relative" rAng="0" ptsTypes="AAAAA">
                                      <p:cBhvr>
                                        <p:cTn id="15" dur="3750" spd="-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3310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1" presetClass="path" presetSubtype="0" repeatCount="indefinite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2.91667E-6 -2.96296E-6 C 0.06901 -2.96296E-6 0.125 0.1044 0.125 0.2331 C 0.125 0.36158 0.06901 0.46621 2.91667E-6 0.46621 C -0.06901 0.46621 -0.125 0.36158 -0.125 0.2331 C -0.125 0.1044 -0.06901 -2.96296E-6 2.91667E-6 -2.96296E-6 Z " pathEditMode="relative" rAng="0" ptsTypes="AAAAA">
                                      <p:cBhvr>
                                        <p:cTn id="17" dur="4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331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30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23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5" grpId="0" animBg="1"/>
      <p:bldP spid="16" grpId="0" animBg="1"/>
      <p:bldP spid="17" grpId="0" animBg="1"/>
      <p:bldP spid="20" grpId="0" animBg="1"/>
      <p:bldP spid="21" grpId="0" animBg="1"/>
      <p:bldP spid="6" grpId="0" animBg="1"/>
      <p:bldP spid="22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Ovaal 18">
            <a:extLst>
              <a:ext uri="{FF2B5EF4-FFF2-40B4-BE49-F238E27FC236}">
                <a16:creationId xmlns:a16="http://schemas.microsoft.com/office/drawing/2014/main" id="{71520614-BA0A-1D20-E327-28E3545AB661}"/>
              </a:ext>
            </a:extLst>
          </p:cNvPr>
          <p:cNvSpPr/>
          <p:nvPr/>
        </p:nvSpPr>
        <p:spPr>
          <a:xfrm>
            <a:off x="2697984" y="71756"/>
            <a:ext cx="6792811" cy="6792811"/>
          </a:xfrm>
          <a:prstGeom prst="ellipse">
            <a:avLst/>
          </a:prstGeom>
          <a:gradFill flip="none" rotWithShape="1">
            <a:gsLst>
              <a:gs pos="0">
                <a:schemeClr val="tx2"/>
              </a:gs>
              <a:gs pos="79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20" name="Ovaal 19">
            <a:extLst>
              <a:ext uri="{FF2B5EF4-FFF2-40B4-BE49-F238E27FC236}">
                <a16:creationId xmlns:a16="http://schemas.microsoft.com/office/drawing/2014/main" id="{EBAD783F-6EF8-3F3B-F7A4-A80D96B6D299}"/>
              </a:ext>
            </a:extLst>
          </p:cNvPr>
          <p:cNvSpPr/>
          <p:nvPr/>
        </p:nvSpPr>
        <p:spPr>
          <a:xfrm>
            <a:off x="2699594" y="32594"/>
            <a:ext cx="6792811" cy="6792811"/>
          </a:xfrm>
          <a:prstGeom prst="ellipse">
            <a:avLst/>
          </a:prstGeom>
          <a:gradFill flip="none" rotWithShape="1">
            <a:gsLst>
              <a:gs pos="0">
                <a:schemeClr val="tx2"/>
              </a:gs>
              <a:gs pos="79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21" name="Ovaal 20">
            <a:extLst>
              <a:ext uri="{FF2B5EF4-FFF2-40B4-BE49-F238E27FC236}">
                <a16:creationId xmlns:a16="http://schemas.microsoft.com/office/drawing/2014/main" id="{FBFBF007-8630-DFCD-EF89-139A4E6E906C}"/>
              </a:ext>
            </a:extLst>
          </p:cNvPr>
          <p:cNvSpPr/>
          <p:nvPr/>
        </p:nvSpPr>
        <p:spPr>
          <a:xfrm>
            <a:off x="2521412" y="65189"/>
            <a:ext cx="6792811" cy="6792811"/>
          </a:xfrm>
          <a:prstGeom prst="ellipse">
            <a:avLst/>
          </a:prstGeom>
          <a:gradFill flip="none" rotWithShape="1">
            <a:gsLst>
              <a:gs pos="0">
                <a:schemeClr val="tx2"/>
              </a:gs>
              <a:gs pos="79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22" name="Ovaal 21">
            <a:extLst>
              <a:ext uri="{FF2B5EF4-FFF2-40B4-BE49-F238E27FC236}">
                <a16:creationId xmlns:a16="http://schemas.microsoft.com/office/drawing/2014/main" id="{9A59F86E-C76B-2E9E-562E-F70C2752EEAC}"/>
              </a:ext>
            </a:extLst>
          </p:cNvPr>
          <p:cNvSpPr/>
          <p:nvPr/>
        </p:nvSpPr>
        <p:spPr>
          <a:xfrm>
            <a:off x="2523022" y="0"/>
            <a:ext cx="6792811" cy="6792811"/>
          </a:xfrm>
          <a:prstGeom prst="ellipse">
            <a:avLst/>
          </a:prstGeom>
          <a:gradFill flip="none" rotWithShape="1">
            <a:gsLst>
              <a:gs pos="0">
                <a:schemeClr val="tx2"/>
              </a:gs>
              <a:gs pos="79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7" name="Ristkülik 6">
            <a:extLst>
              <a:ext uri="{FF2B5EF4-FFF2-40B4-BE49-F238E27FC236}">
                <a16:creationId xmlns:a16="http://schemas.microsoft.com/office/drawing/2014/main" id="{BA58043C-863C-824B-25D1-2E7065416CC8}"/>
              </a:ext>
            </a:extLst>
          </p:cNvPr>
          <p:cNvSpPr/>
          <p:nvPr/>
        </p:nvSpPr>
        <p:spPr>
          <a:xfrm>
            <a:off x="0" y="0"/>
            <a:ext cx="12192000" cy="68645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grpSp>
        <p:nvGrpSpPr>
          <p:cNvPr id="8" name="SetupProgress">
            <a:extLst>
              <a:ext uri="{FF2B5EF4-FFF2-40B4-BE49-F238E27FC236}">
                <a16:creationId xmlns:a16="http://schemas.microsoft.com/office/drawing/2014/main" id="{94B0D643-750E-E05F-6314-9A5F1F93652E}"/>
              </a:ext>
            </a:extLst>
          </p:cNvPr>
          <p:cNvGrpSpPr/>
          <p:nvPr/>
        </p:nvGrpSpPr>
        <p:grpSpPr>
          <a:xfrm>
            <a:off x="0" y="6334691"/>
            <a:ext cx="12192000" cy="529876"/>
            <a:chOff x="597620" y="5129784"/>
            <a:chExt cx="12192000" cy="52987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7BBF872-48E8-AC6D-AE54-78DDCFE36000}"/>
                </a:ext>
              </a:extLst>
            </p:cNvPr>
            <p:cNvSpPr txBox="1"/>
            <p:nvPr/>
          </p:nvSpPr>
          <p:spPr>
            <a:xfrm>
              <a:off x="597620" y="5129873"/>
              <a:ext cx="2926079" cy="523220"/>
            </a:xfrm>
            <a:prstGeom prst="rect">
              <a:avLst/>
            </a:prstGeom>
            <a:noFill/>
          </p:spPr>
          <p:txBody>
            <a:bodyPr wrap="square" rtlCol="0" anchor="t" anchorCtr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D0CECE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1 </a:t>
              </a:r>
              <a:r>
                <a:rPr kumimoji="0" lang="et-EE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D0CECE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Colecting info</a:t>
              </a:r>
              <a:endParaRPr kumimoji="0" lang="et-EE" sz="1600" b="0" i="0" u="none" strike="noStrike" kern="1200" cap="none" spc="0" normalizeH="0" baseline="0" noProof="0" dirty="0">
                <a:ln>
                  <a:noFill/>
                </a:ln>
                <a:solidFill>
                  <a:srgbClr val="D0CECE"/>
                </a:solidFill>
                <a:effectLst/>
                <a:uLnTx/>
                <a:uFillTx/>
                <a:latin typeface="Candara" panose="020E0502030303020204"/>
                <a:ea typeface="+mn-ea"/>
                <a:cs typeface="+mn-cs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8BFE666-ED71-C17F-E01E-90ACA053CD55}"/>
                </a:ext>
              </a:extLst>
            </p:cNvPr>
            <p:cNvSpPr txBox="1"/>
            <p:nvPr/>
          </p:nvSpPr>
          <p:spPr>
            <a:xfrm>
              <a:off x="3922986" y="5136440"/>
              <a:ext cx="277063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2 </a:t>
              </a:r>
              <a:r>
                <a:rPr kumimoji="0" lang="et-EE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Installing</a:t>
              </a:r>
              <a:endParaRPr kumimoji="0" lang="et-EE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 panose="020E0502030303020204"/>
                <a:ea typeface="+mn-ea"/>
                <a:cs typeface="+mn-cs"/>
              </a:endParaRPr>
            </a:p>
          </p:txBody>
        </p:sp>
        <p:sp>
          <p:nvSpPr>
            <p:cNvPr id="11" name="Vabakuju: kujund 10">
              <a:extLst>
                <a:ext uri="{FF2B5EF4-FFF2-40B4-BE49-F238E27FC236}">
                  <a16:creationId xmlns:a16="http://schemas.microsoft.com/office/drawing/2014/main" id="{916660E8-830A-8C59-6A28-0D68A3D68947}"/>
                </a:ext>
              </a:extLst>
            </p:cNvPr>
            <p:cNvSpPr/>
            <p:nvPr/>
          </p:nvSpPr>
          <p:spPr>
            <a:xfrm>
              <a:off x="597620" y="5129784"/>
              <a:ext cx="12192000" cy="84898"/>
            </a:xfrm>
            <a:custGeom>
              <a:avLst/>
              <a:gdLst>
                <a:gd name="connsiteX0" fmla="*/ 2972347 w 10846518"/>
                <a:gd name="connsiteY0" fmla="*/ 0 h 64008"/>
                <a:gd name="connsiteX1" fmla="*/ 10846518 w 10846518"/>
                <a:gd name="connsiteY1" fmla="*/ 0 h 64008"/>
                <a:gd name="connsiteX2" fmla="*/ 10846518 w 10846518"/>
                <a:gd name="connsiteY2" fmla="*/ 64008 h 64008"/>
                <a:gd name="connsiteX3" fmla="*/ 2972347 w 10846518"/>
                <a:gd name="connsiteY3" fmla="*/ 64008 h 64008"/>
                <a:gd name="connsiteX4" fmla="*/ 0 w 10846518"/>
                <a:gd name="connsiteY4" fmla="*/ 0 h 64008"/>
                <a:gd name="connsiteX5" fmla="*/ 2926628 w 10846518"/>
                <a:gd name="connsiteY5" fmla="*/ 0 h 64008"/>
                <a:gd name="connsiteX6" fmla="*/ 2926628 w 10846518"/>
                <a:gd name="connsiteY6" fmla="*/ 64008 h 64008"/>
                <a:gd name="connsiteX7" fmla="*/ 0 w 10846518"/>
                <a:gd name="connsiteY7" fmla="*/ 64008 h 64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846518" h="64008">
                  <a:moveTo>
                    <a:pt x="2972347" y="0"/>
                  </a:moveTo>
                  <a:lnTo>
                    <a:pt x="10846518" y="0"/>
                  </a:lnTo>
                  <a:lnTo>
                    <a:pt x="10846518" y="64008"/>
                  </a:lnTo>
                  <a:lnTo>
                    <a:pt x="2972347" y="64008"/>
                  </a:lnTo>
                  <a:close/>
                  <a:moveTo>
                    <a:pt x="0" y="0"/>
                  </a:moveTo>
                  <a:lnTo>
                    <a:pt x="2926628" y="0"/>
                  </a:lnTo>
                  <a:lnTo>
                    <a:pt x="2926628" y="64008"/>
                  </a:lnTo>
                  <a:lnTo>
                    <a:pt x="0" y="64008"/>
                  </a:lnTo>
                  <a:close/>
                </a:path>
              </a:pathLst>
            </a:custGeom>
            <a:solidFill>
              <a:srgbClr val="A284B0">
                <a:alpha val="7098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/>
                <a:ea typeface="+mn-ea"/>
                <a:cs typeface="+mn-cs"/>
              </a:endParaRPr>
            </a:p>
          </p:txBody>
        </p:sp>
      </p:grpSp>
      <p:grpSp>
        <p:nvGrpSpPr>
          <p:cNvPr id="12" name="SetupScreenWelcome">
            <a:extLst>
              <a:ext uri="{FF2B5EF4-FFF2-40B4-BE49-F238E27FC236}">
                <a16:creationId xmlns:a16="http://schemas.microsoft.com/office/drawing/2014/main" id="{9C79A177-7F33-A1FC-43C2-6BACCBF4D1D2}"/>
              </a:ext>
            </a:extLst>
          </p:cNvPr>
          <p:cNvGrpSpPr/>
          <p:nvPr/>
        </p:nvGrpSpPr>
        <p:grpSpPr>
          <a:xfrm>
            <a:off x="122128" y="245953"/>
            <a:ext cx="10668001" cy="907074"/>
            <a:chOff x="685799" y="1266825"/>
            <a:chExt cx="10668001" cy="907074"/>
          </a:xfrm>
        </p:grpSpPr>
        <p:sp>
          <p:nvSpPr>
            <p:cNvPr id="13" name="TitleText">
              <a:extLst>
                <a:ext uri="{FF2B5EF4-FFF2-40B4-BE49-F238E27FC236}">
                  <a16:creationId xmlns:a16="http://schemas.microsoft.com/office/drawing/2014/main" id="{154C4B6D-ECC2-70D9-7F26-2C53713CA194}"/>
                </a:ext>
              </a:extLst>
            </p:cNvPr>
            <p:cNvSpPr txBox="1"/>
            <p:nvPr/>
          </p:nvSpPr>
          <p:spPr>
            <a:xfrm>
              <a:off x="685800" y="1266825"/>
              <a:ext cx="10668000" cy="461665"/>
            </a:xfrm>
            <a:prstGeom prst="rect">
              <a:avLst/>
            </a:prstGeom>
            <a:noFill/>
            <a:ln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Finshed</a:t>
              </a:r>
            </a:p>
          </p:txBody>
        </p:sp>
        <p:sp>
          <p:nvSpPr>
            <p:cNvPr id="14" name="SubtitleText">
              <a:extLst>
                <a:ext uri="{FF2B5EF4-FFF2-40B4-BE49-F238E27FC236}">
                  <a16:creationId xmlns:a16="http://schemas.microsoft.com/office/drawing/2014/main" id="{7A3E0200-28EC-E34D-4E88-C8459BD79F76}"/>
                </a:ext>
              </a:extLst>
            </p:cNvPr>
            <p:cNvSpPr txBox="1"/>
            <p:nvPr/>
          </p:nvSpPr>
          <p:spPr>
            <a:xfrm>
              <a:off x="685799" y="1866122"/>
              <a:ext cx="10668000" cy="307777"/>
            </a:xfrm>
            <a:prstGeom prst="rect">
              <a:avLst/>
            </a:prstGeom>
            <a:noFill/>
            <a:ln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t-EE" sz="1400" noProof="1">
                  <a:solidFill>
                    <a:prstClr val="white"/>
                  </a:solidFill>
                  <a:latin typeface="Candara" panose="020E0502030303020204"/>
                </a:rPr>
                <a:t>Sunlight OS setup was completed successfully. Please restart or shut down to finish setup.</a:t>
              </a:r>
              <a:endParaRPr kumimoji="0" lang="et-EE" sz="1400" b="0" i="0" u="none" strike="noStrike" kern="120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/>
                <a:ea typeface="+mn-ea"/>
                <a:cs typeface="+mn-cs"/>
              </a:endParaRPr>
            </a:p>
          </p:txBody>
        </p:sp>
      </p:grpSp>
      <p:cxnSp>
        <p:nvCxnSpPr>
          <p:cNvPr id="15" name="Sirgkonnektor 14">
            <a:extLst>
              <a:ext uri="{FF2B5EF4-FFF2-40B4-BE49-F238E27FC236}">
                <a16:creationId xmlns:a16="http://schemas.microsoft.com/office/drawing/2014/main" id="{184291AB-455C-6774-3315-10CE4938E489}"/>
              </a:ext>
            </a:extLst>
          </p:cNvPr>
          <p:cNvCxnSpPr>
            <a:cxnSpLocks/>
          </p:cNvCxnSpPr>
          <p:nvPr/>
        </p:nvCxnSpPr>
        <p:spPr>
          <a:xfrm flipV="1">
            <a:off x="192514" y="707618"/>
            <a:ext cx="11840722" cy="8786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istkülik 15">
            <a:extLst>
              <a:ext uri="{FF2B5EF4-FFF2-40B4-BE49-F238E27FC236}">
                <a16:creationId xmlns:a16="http://schemas.microsoft.com/office/drawing/2014/main" id="{9ED40D61-DA27-C6BE-ECD2-5FBE0DDDA25A}"/>
              </a:ext>
            </a:extLst>
          </p:cNvPr>
          <p:cNvSpPr/>
          <p:nvPr/>
        </p:nvSpPr>
        <p:spPr>
          <a:xfrm>
            <a:off x="0" y="6334691"/>
            <a:ext cx="3286125" cy="81984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18" name="Ristkülik 17">
            <a:extLst>
              <a:ext uri="{FF2B5EF4-FFF2-40B4-BE49-F238E27FC236}">
                <a16:creationId xmlns:a16="http://schemas.microsoft.com/office/drawing/2014/main" id="{8E0B607B-F120-3772-7CEB-B6DAB2CF283F}"/>
              </a:ext>
            </a:extLst>
          </p:cNvPr>
          <p:cNvSpPr/>
          <p:nvPr/>
        </p:nvSpPr>
        <p:spPr>
          <a:xfrm>
            <a:off x="3344143" y="6331777"/>
            <a:ext cx="8847857" cy="84898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23" name="ShutdownButton">
            <a:hlinkClick r:id="rId2" action="ppaction://hlinksldjump"/>
            <a:extLst>
              <a:ext uri="{FF2B5EF4-FFF2-40B4-BE49-F238E27FC236}">
                <a16:creationId xmlns:a16="http://schemas.microsoft.com/office/drawing/2014/main" id="{A04291D3-83D6-5E25-3EEC-18F6A90EFEBB}"/>
              </a:ext>
            </a:extLst>
          </p:cNvPr>
          <p:cNvSpPr/>
          <p:nvPr/>
        </p:nvSpPr>
        <p:spPr>
          <a:xfrm>
            <a:off x="11705036" y="123324"/>
            <a:ext cx="328200" cy="315087"/>
          </a:xfrm>
          <a:prstGeom prst="snip2DiagRect">
            <a:avLst>
              <a:gd name="adj1" fmla="val 0"/>
              <a:gd name="adj2" fmla="val 0"/>
            </a:avLst>
          </a:prstGeom>
          <a:solidFill>
            <a:srgbClr val="A03030">
              <a:alpha val="70588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t-EE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X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ndara" panose="020E0502030303020204" pitchFamily="34" charset="0"/>
              <a:ea typeface="+mn-ea"/>
              <a:cs typeface="+mn-cs"/>
            </a:endParaRPr>
          </a:p>
        </p:txBody>
      </p:sp>
      <p:sp>
        <p:nvSpPr>
          <p:cNvPr id="24" name="ShutdownButton">
            <a:hlinkClick r:id="" action="ppaction://macro?name=Restart"/>
            <a:extLst>
              <a:ext uri="{FF2B5EF4-FFF2-40B4-BE49-F238E27FC236}">
                <a16:creationId xmlns:a16="http://schemas.microsoft.com/office/drawing/2014/main" id="{DB175A80-3802-6EF6-D1B9-48264E9CF16E}"/>
              </a:ext>
            </a:extLst>
          </p:cNvPr>
          <p:cNvSpPr/>
          <p:nvPr/>
        </p:nvSpPr>
        <p:spPr>
          <a:xfrm>
            <a:off x="10790128" y="123324"/>
            <a:ext cx="852993" cy="315087"/>
          </a:xfrm>
          <a:prstGeom prst="snip2DiagRect">
            <a:avLst>
              <a:gd name="adj1" fmla="val 0"/>
              <a:gd name="adj2" fmla="val 0"/>
            </a:avLst>
          </a:prstGeom>
          <a:solidFill>
            <a:srgbClr val="220060">
              <a:alpha val="70588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t-EE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Restart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ndara" panose="020E0502030303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00701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0.56435 C 0.23606 -0.56435 0.42773 -0.20741 0.42773 0.2331 C 0.42773 0.67245 0.23606 1.03055 3.33333E-6 1.03055 C -0.2362 1.03055 -0.42774 0.67245 -0.42774 0.2331 C -0.42774 -0.20741 -0.2362 -0.56435 3.33333E-6 -0.56435 Z " pathEditMode="relative" rAng="0" ptsTypes="AAAAA">
                                      <p:cBhvr>
                                        <p:cTn id="9" dur="1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9745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4857 0.2331 C -0.4487 -0.18704 -0.24805 -0.52755 -0.00052 -0.52732 C 0.247 -0.52755 0.44817 -0.18681 0.44817 0.23287 C 0.44817 0.65278 0.24687 0.99329 -0.00052 0.99306 C -0.24805 0.99329 -0.4487 0.65278 -0.44857 0.2331 Z " pathEditMode="relative" rAng="16200000" ptsTypes="AAAAA">
                                      <p:cBhvr>
                                        <p:cTn id="11" dur="1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831" y="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1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03009 C -0.23607 1.03009 -0.42773 0.67338 -0.42773 0.2331 C -0.42773 -0.20671 -0.23607 -0.56435 0 -0.56435 C 0.2362 -0.56435 0.42773 -0.20671 0.42773 0.2331 C 0.42773 0.67338 0.2362 1.03009 0 1.03009 Z " pathEditMode="relative" rAng="10800000" ptsTypes="AAAAA">
                                      <p:cBhvr>
                                        <p:cTn id="13" dur="1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9722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1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4831 0.23263 C 0.44831 0.65231 0.24766 0.99305 2.08333E-7 0.99305 C -0.24727 0.99305 -0.44857 0.65231 -0.44857 0.23263 C -0.44857 -0.18727 -0.2474 -0.52778 2.08333E-7 -0.52778 C 0.24753 -0.52755 0.44831 -0.18727 0.44831 0.23263 Z " pathEditMode="relative" rAng="5400000" ptsTypes="AAAAA">
                                      <p:cBhvr>
                                        <p:cTn id="15" dur="1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84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2" grpId="0" animBg="1"/>
      <p:bldP spid="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">
    <p:bg>
      <p:bgPr>
        <a:blipFill dpi="0" rotWithShape="1">
          <a:blip r:embed="rId5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39" name="AnimationRect">
            <a:extLst>
              <a:ext uri="{FF2B5EF4-FFF2-40B4-BE49-F238E27FC236}">
                <a16:creationId xmlns:a16="http://schemas.microsoft.com/office/drawing/2014/main" id="{9273B067-2C62-B738-DC4F-F88A53EF718E}"/>
              </a:ext>
            </a:extLst>
          </p:cNvPr>
          <p:cNvSpPr/>
          <p:nvPr/>
        </p:nvSpPr>
        <p:spPr>
          <a:xfrm flipV="1">
            <a:off x="-738" y="0"/>
            <a:ext cx="12192000" cy="6858000"/>
          </a:xfrm>
          <a:prstGeom prst="rect">
            <a:avLst/>
          </a:prstGeom>
          <a:solidFill>
            <a:srgbClr val="000000">
              <a:alpha val="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35058" name="BackgroundImg" descr="Pilt, millel on kujutatud Värvikus, hägune, Magenta, lilla&#10;&#10;Kirjeldus on genereeritud automaatselt">
            <a:extLst>
              <a:ext uri="{FF2B5EF4-FFF2-40B4-BE49-F238E27FC236}">
                <a16:creationId xmlns:a16="http://schemas.microsoft.com/office/drawing/2014/main" id="{DBC5BE73-B402-AD49-505D-69A04192BE6F}"/>
              </a:ext>
            </a:extLst>
          </p:cNvPr>
          <p:cNvPicPr>
            <a:picLocks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57195"/>
          <a:stretch/>
        </p:blipFill>
        <p:spPr>
          <a:xfrm>
            <a:off x="-1" y="-1"/>
            <a:ext cx="12192000" cy="6858000"/>
          </a:xfrm>
          <a:prstGeom prst="rect">
            <a:avLst/>
          </a:prstGeom>
        </p:spPr>
      </p:pic>
      <p:grpSp>
        <p:nvGrpSpPr>
          <p:cNvPr id="134437" name="RegularApp:-1">
            <a:extLst>
              <a:ext uri="{FF2B5EF4-FFF2-40B4-BE49-F238E27FC236}">
                <a16:creationId xmlns:a16="http://schemas.microsoft.com/office/drawing/2014/main" id="{F4FF1AD8-34ED-82ED-B0B1-142DAD80D17C}"/>
              </a:ext>
            </a:extLst>
          </p:cNvPr>
          <p:cNvGrpSpPr/>
          <p:nvPr/>
        </p:nvGrpSpPr>
        <p:grpSpPr>
          <a:xfrm>
            <a:off x="0" y="0"/>
            <a:ext cx="12200675" cy="6521410"/>
            <a:chOff x="0" y="0"/>
            <a:chExt cx="12200675" cy="6521410"/>
          </a:xfrm>
        </p:grpSpPr>
        <p:sp>
          <p:nvSpPr>
            <p:cNvPr id="90664" name="InnerWindowAppFiles:-1">
              <a:extLst>
                <a:ext uri="{FF2B5EF4-FFF2-40B4-BE49-F238E27FC236}">
                  <a16:creationId xmlns:a16="http://schemas.microsoft.com/office/drawing/2014/main" id="{CC2804F6-1F2B-59D4-5E9B-F743583DA875}"/>
                </a:ext>
              </a:extLst>
            </p:cNvPr>
            <p:cNvSpPr/>
            <p:nvPr/>
          </p:nvSpPr>
          <p:spPr>
            <a:xfrm>
              <a:off x="0" y="0"/>
              <a:ext cx="12192738" cy="65214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90665" name="PathAppFiles:-1">
              <a:extLst>
                <a:ext uri="{FF2B5EF4-FFF2-40B4-BE49-F238E27FC236}">
                  <a16:creationId xmlns:a16="http://schemas.microsoft.com/office/drawing/2014/main" id="{7D208E6A-4611-1836-D082-258B102F4A79}"/>
                </a:ext>
              </a:extLst>
            </p:cNvPr>
            <p:cNvSpPr/>
            <p:nvPr/>
          </p:nvSpPr>
          <p:spPr>
            <a:xfrm>
              <a:off x="0" y="0"/>
              <a:ext cx="73642" cy="9217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00">
                  <a:noFill/>
                </a:rPr>
                <a:t>/Users/Admin/Desktop/</a:t>
              </a:r>
              <a:endParaRPr lang="et-EE" sz="100" dirty="0">
                <a:noFill/>
              </a:endParaRPr>
            </a:p>
          </p:txBody>
        </p:sp>
        <p:sp>
          <p:nvSpPr>
            <p:cNvPr id="90666" name="ReloadAppFiles:-1">
              <a:extLst>
                <a:ext uri="{FF2B5EF4-FFF2-40B4-BE49-F238E27FC236}">
                  <a16:creationId xmlns:a16="http://schemas.microsoft.com/office/drawing/2014/main" id="{099DA906-43FA-BBDD-E288-36AE46E6D787}"/>
                </a:ext>
              </a:extLst>
            </p:cNvPr>
            <p:cNvSpPr/>
            <p:nvPr/>
          </p:nvSpPr>
          <p:spPr>
            <a:xfrm>
              <a:off x="12127033" y="4927076"/>
              <a:ext cx="73642" cy="9217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90667" name="BottomPanelAppFiles:-1">
              <a:extLst>
                <a:ext uri="{FF2B5EF4-FFF2-40B4-BE49-F238E27FC236}">
                  <a16:creationId xmlns:a16="http://schemas.microsoft.com/office/drawing/2014/main" id="{8DBEEA7F-E5E1-0DC2-BD17-3F0D72DF43AB}"/>
                </a:ext>
              </a:extLst>
            </p:cNvPr>
            <p:cNvSpPr/>
            <p:nvPr/>
          </p:nvSpPr>
          <p:spPr>
            <a:xfrm>
              <a:off x="73642" y="6175981"/>
              <a:ext cx="73642" cy="9217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00">
                  <a:noFill/>
                </a:rPr>
                <a:t>27 items</a:t>
              </a:r>
              <a:endParaRPr lang="et-EE" sz="100" dirty="0">
                <a:noFill/>
              </a:endParaRPr>
            </a:p>
          </p:txBody>
        </p:sp>
        <p:sp>
          <p:nvSpPr>
            <p:cNvPr id="90668" name="SelectModeCheckAppFiles:-1">
              <a:extLst>
                <a:ext uri="{FF2B5EF4-FFF2-40B4-BE49-F238E27FC236}">
                  <a16:creationId xmlns:a16="http://schemas.microsoft.com/office/drawing/2014/main" id="{FC0A4EF1-F01F-195E-03A3-574537AA4514}"/>
                </a:ext>
              </a:extLst>
            </p:cNvPr>
            <p:cNvSpPr/>
            <p:nvPr/>
          </p:nvSpPr>
          <p:spPr>
            <a:xfrm>
              <a:off x="10339526" y="6238576"/>
              <a:ext cx="73642" cy="9217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00">
                  <a:noFill/>
                </a:rPr>
                <a:t>/Users/Cat/</a:t>
              </a:r>
              <a:endParaRPr lang="et-EE" sz="100" dirty="0">
                <a:noFill/>
              </a:endParaRPr>
            </a:p>
          </p:txBody>
        </p:sp>
      </p:grpSp>
      <p:sp>
        <p:nvSpPr>
          <p:cNvPr id="6" name="Taskbar">
            <a:extLst>
              <a:ext uri="{FF2B5EF4-FFF2-40B4-BE49-F238E27FC236}">
                <a16:creationId xmlns:a16="http://schemas.microsoft.com/office/drawing/2014/main" id="{B41C602B-36B6-7FC5-1717-112CEE996B7E}"/>
              </a:ext>
            </a:extLst>
          </p:cNvPr>
          <p:cNvSpPr/>
          <p:nvPr/>
        </p:nvSpPr>
        <p:spPr>
          <a:xfrm>
            <a:off x="73642" y="6521410"/>
            <a:ext cx="12040623" cy="345057"/>
          </a:xfrm>
          <a:prstGeom prst="snip2DiagRect">
            <a:avLst>
              <a:gd name="adj1" fmla="val 0"/>
              <a:gd name="adj2" fmla="val 25327"/>
            </a:avLst>
          </a:prstGeom>
          <a:gradFill>
            <a:gsLst>
              <a:gs pos="0">
                <a:schemeClr val="tx2">
                  <a:alpha val="95000"/>
                  <a:lumMod val="75000"/>
                </a:schemeClr>
              </a:gs>
              <a:gs pos="50000">
                <a:schemeClr val="tx2">
                  <a:alpha val="95000"/>
                  <a:lumMod val="75000"/>
                </a:schemeClr>
              </a:gs>
              <a:gs pos="50000">
                <a:schemeClr val="tx2">
                  <a:alpha val="88000"/>
                  <a:lumMod val="25000"/>
                </a:schemeClr>
              </a:gs>
              <a:gs pos="100000">
                <a:schemeClr val="tx2">
                  <a:alpha val="88000"/>
                  <a:lumMod val="2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 dirty="0">
              <a:latin typeface="Candara" panose="020E0502030303020204" pitchFamily="34" charset="0"/>
            </a:endParaRPr>
          </a:p>
        </p:txBody>
      </p:sp>
      <p:sp>
        <p:nvSpPr>
          <p:cNvPr id="35" name="AppCreatingEvent" hidden="1">
            <a:extLst>
              <a:ext uri="{FF2B5EF4-FFF2-40B4-BE49-F238E27FC236}">
                <a16:creationId xmlns:a16="http://schemas.microsoft.com/office/drawing/2014/main" id="{1A9D124F-6862-C798-2F54-A6264E98F08B}"/>
              </a:ext>
            </a:extLst>
          </p:cNvPr>
          <p:cNvSpPr/>
          <p:nvPr/>
        </p:nvSpPr>
        <p:spPr>
          <a:xfrm>
            <a:off x="10628365" y="92174"/>
            <a:ext cx="1485900" cy="345057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1600">
                <a:latin typeface="Consolas" panose="020B0609020204030204" pitchFamily="49" charset="0"/>
              </a:rPr>
              <a:t>Menu</a:t>
            </a:r>
            <a:endParaRPr lang="et-EE" sz="1600" dirty="0">
              <a:latin typeface="Consolas" panose="020B0609020204030204" pitchFamily="49" charset="0"/>
            </a:endParaRPr>
          </a:p>
        </p:txBody>
      </p:sp>
      <p:sp>
        <p:nvSpPr>
          <p:cNvPr id="36" name="ResizeEvent" hidden="1">
            <a:hlinkClick r:id="" action="ppaction://macro?name=InvertValue"/>
            <a:extLst>
              <a:ext uri="{FF2B5EF4-FFF2-40B4-BE49-F238E27FC236}">
                <a16:creationId xmlns:a16="http://schemas.microsoft.com/office/drawing/2014/main" id="{4E562E24-62DB-2EF6-D3BE-579D8F8781D3}"/>
              </a:ext>
            </a:extLst>
          </p:cNvPr>
          <p:cNvSpPr/>
          <p:nvPr/>
        </p:nvSpPr>
        <p:spPr>
          <a:xfrm>
            <a:off x="10616335" y="1927538"/>
            <a:ext cx="1485900" cy="345057"/>
          </a:xfrm>
          <a:prstGeom prst="rect">
            <a:avLst/>
          </a:prstGeom>
          <a:solidFill>
            <a:srgbClr val="282828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1600">
                <a:latin typeface="Consolas" panose="020B0609020204030204" pitchFamily="49" charset="0"/>
              </a:rPr>
              <a:t>False</a:t>
            </a:r>
            <a:endParaRPr lang="et-EE" sz="1600" dirty="0">
              <a:latin typeface="Consolas" panose="020B0609020204030204" pitchFamily="49" charset="0"/>
            </a:endParaRPr>
          </a:p>
        </p:txBody>
      </p:sp>
      <p:sp>
        <p:nvSpPr>
          <p:cNvPr id="37" name="MoveEvent" hidden="1">
            <a:hlinkClick r:id="" action="ppaction://macro?name=InvertValue"/>
            <a:extLst>
              <a:ext uri="{FF2B5EF4-FFF2-40B4-BE49-F238E27FC236}">
                <a16:creationId xmlns:a16="http://schemas.microsoft.com/office/drawing/2014/main" id="{FA8AAF49-6D5F-B941-7F68-D0C39E006384}"/>
              </a:ext>
            </a:extLst>
          </p:cNvPr>
          <p:cNvSpPr/>
          <p:nvPr/>
        </p:nvSpPr>
        <p:spPr>
          <a:xfrm>
            <a:off x="10616335" y="1468025"/>
            <a:ext cx="1485900" cy="345057"/>
          </a:xfrm>
          <a:prstGeom prst="rect">
            <a:avLst/>
          </a:prstGeom>
          <a:solidFill>
            <a:srgbClr val="373737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1600">
                <a:latin typeface="Consolas" panose="020B0609020204030204" pitchFamily="49" charset="0"/>
              </a:rPr>
              <a:t>False</a:t>
            </a:r>
            <a:endParaRPr lang="et-EE" sz="1600" dirty="0">
              <a:latin typeface="Consolas" panose="020B0609020204030204" pitchFamily="49" charset="0"/>
            </a:endParaRPr>
          </a:p>
        </p:txBody>
      </p:sp>
      <p:sp>
        <p:nvSpPr>
          <p:cNvPr id="38" name="AppID" hidden="1">
            <a:extLst>
              <a:ext uri="{FF2B5EF4-FFF2-40B4-BE49-F238E27FC236}">
                <a16:creationId xmlns:a16="http://schemas.microsoft.com/office/drawing/2014/main" id="{D5CF4E06-C649-5EDD-BB23-7764A1A339A6}"/>
              </a:ext>
            </a:extLst>
          </p:cNvPr>
          <p:cNvSpPr/>
          <p:nvPr/>
        </p:nvSpPr>
        <p:spPr>
          <a:xfrm>
            <a:off x="10616335" y="1009856"/>
            <a:ext cx="1485900" cy="345057"/>
          </a:xfrm>
          <a:prstGeom prst="rect">
            <a:avLst/>
          </a:prstGeom>
          <a:solidFill>
            <a:schemeClr val="tx2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1600">
                <a:latin typeface="Consolas" panose="020B0609020204030204" pitchFamily="49" charset="0"/>
              </a:rPr>
              <a:t>229</a:t>
            </a:r>
            <a:endParaRPr lang="et-EE" sz="1600" dirty="0">
              <a:latin typeface="Consolas" panose="020B0609020204030204" pitchFamily="49" charset="0"/>
            </a:endParaRPr>
          </a:p>
        </p:txBody>
      </p:sp>
      <p:sp>
        <p:nvSpPr>
          <p:cNvPr id="6263" name="SwitchWorkspace">
            <a:hlinkClick r:id="" action="ppaction://macro?name=CheckSize"/>
            <a:extLst>
              <a:ext uri="{FF2B5EF4-FFF2-40B4-BE49-F238E27FC236}">
                <a16:creationId xmlns:a16="http://schemas.microsoft.com/office/drawing/2014/main" id="{B313B960-A826-0A3B-54CC-0FF2AD765B8F}"/>
              </a:ext>
            </a:extLst>
          </p:cNvPr>
          <p:cNvSpPr/>
          <p:nvPr/>
        </p:nvSpPr>
        <p:spPr>
          <a:xfrm>
            <a:off x="10275748" y="6521410"/>
            <a:ext cx="1740847" cy="345057"/>
          </a:xfrm>
          <a:prstGeom prst="rect">
            <a:avLst/>
          </a:prstGeom>
          <a:solidFill>
            <a:schemeClr val="tx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1600">
                <a:solidFill>
                  <a:srgbClr val="FFFFFF"/>
                </a:solidFill>
                <a:latin typeface="Candara" panose="020E0502030303020204" pitchFamily="34" charset="0"/>
              </a:rPr>
              <a:t>Workspace 1</a:t>
            </a:r>
            <a:endParaRPr lang="et-EE" sz="1600" dirty="0">
              <a:solidFill>
                <a:srgbClr val="FFFFFF"/>
              </a:solidFill>
              <a:latin typeface="Candara" panose="020E0502030303020204" pitchFamily="34" charset="0"/>
            </a:endParaRPr>
          </a:p>
        </p:txBody>
      </p:sp>
      <p:grpSp>
        <p:nvGrpSpPr>
          <p:cNvPr id="6831" name="StartButton">
            <a:extLst>
              <a:ext uri="{FF2B5EF4-FFF2-40B4-BE49-F238E27FC236}">
                <a16:creationId xmlns:a16="http://schemas.microsoft.com/office/drawing/2014/main" id="{4F5E0E80-DC56-DAC1-CFB7-46650B90B8E5}"/>
              </a:ext>
            </a:extLst>
          </p:cNvPr>
          <p:cNvGrpSpPr/>
          <p:nvPr/>
        </p:nvGrpSpPr>
        <p:grpSpPr>
          <a:xfrm>
            <a:off x="72904" y="6323207"/>
            <a:ext cx="677124" cy="633856"/>
            <a:chOff x="-738" y="6293995"/>
            <a:chExt cx="677124" cy="633856"/>
          </a:xfr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grpSpPr>
        <p:sp>
          <p:nvSpPr>
            <p:cNvPr id="6832" name="StartBtnBackdrop">
              <a:hlinkClick r:id="" action="ppaction://macro?name=Menu"/>
              <a:extLst>
                <a:ext uri="{FF2B5EF4-FFF2-40B4-BE49-F238E27FC236}">
                  <a16:creationId xmlns:a16="http://schemas.microsoft.com/office/drawing/2014/main" id="{750666C7-2178-2FBE-C026-8933B55897F5}"/>
                </a:ext>
              </a:extLst>
            </p:cNvPr>
            <p:cNvSpPr/>
            <p:nvPr/>
          </p:nvSpPr>
          <p:spPr>
            <a:xfrm>
              <a:off x="-738" y="6293995"/>
              <a:ext cx="677124" cy="633856"/>
            </a:xfrm>
            <a:custGeom>
              <a:avLst/>
              <a:gdLst>
                <a:gd name="connsiteX0" fmla="*/ 0 w 677124"/>
                <a:gd name="connsiteY0" fmla="*/ 316928 h 633856"/>
                <a:gd name="connsiteX1" fmla="*/ 338562 w 677124"/>
                <a:gd name="connsiteY1" fmla="*/ 0 h 633856"/>
                <a:gd name="connsiteX2" fmla="*/ 677124 w 677124"/>
                <a:gd name="connsiteY2" fmla="*/ 316928 h 633856"/>
                <a:gd name="connsiteX3" fmla="*/ 338562 w 677124"/>
                <a:gd name="connsiteY3" fmla="*/ 633856 h 633856"/>
                <a:gd name="connsiteX4" fmla="*/ 0 w 677124"/>
                <a:gd name="connsiteY4" fmla="*/ 316928 h 633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7124" h="633856" fill="none" extrusionOk="0">
                  <a:moveTo>
                    <a:pt x="0" y="316928"/>
                  </a:moveTo>
                  <a:cubicBezTo>
                    <a:pt x="8418" y="137280"/>
                    <a:pt x="159594" y="-676"/>
                    <a:pt x="338562" y="0"/>
                  </a:cubicBezTo>
                  <a:cubicBezTo>
                    <a:pt x="522030" y="2227"/>
                    <a:pt x="681038" y="142476"/>
                    <a:pt x="677124" y="316928"/>
                  </a:cubicBezTo>
                  <a:cubicBezTo>
                    <a:pt x="684854" y="483532"/>
                    <a:pt x="512800" y="629705"/>
                    <a:pt x="338562" y="633856"/>
                  </a:cubicBezTo>
                  <a:cubicBezTo>
                    <a:pt x="140708" y="640776"/>
                    <a:pt x="6930" y="505312"/>
                    <a:pt x="0" y="316928"/>
                  </a:cubicBezTo>
                  <a:close/>
                </a:path>
                <a:path w="677124" h="633856" stroke="0" extrusionOk="0">
                  <a:moveTo>
                    <a:pt x="0" y="316928"/>
                  </a:moveTo>
                  <a:cubicBezTo>
                    <a:pt x="10930" y="131946"/>
                    <a:pt x="156064" y="11379"/>
                    <a:pt x="338562" y="0"/>
                  </a:cubicBezTo>
                  <a:cubicBezTo>
                    <a:pt x="515157" y="-5745"/>
                    <a:pt x="655463" y="149144"/>
                    <a:pt x="677124" y="316928"/>
                  </a:cubicBezTo>
                  <a:cubicBezTo>
                    <a:pt x="679727" y="492925"/>
                    <a:pt x="519577" y="641417"/>
                    <a:pt x="338562" y="633856"/>
                  </a:cubicBezTo>
                  <a:cubicBezTo>
                    <a:pt x="168611" y="647268"/>
                    <a:pt x="-3879" y="494206"/>
                    <a:pt x="0" y="316928"/>
                  </a:cubicBezTo>
                  <a:close/>
                </a:path>
              </a:pathLst>
            </a:custGeom>
            <a:solidFill>
              <a:sysClr val="windowText" lastClr="000000">
                <a:lumMod val="95000"/>
                <a:lumOff val="5000"/>
                <a:alpha val="32000"/>
              </a:sysClr>
            </a:solidFill>
            <a:ln w="19050" cap="flat" cmpd="sng" algn="ctr">
              <a:noFill/>
              <a:prstDash val="solid"/>
              <a:miter lim="800000"/>
              <a:extLst>
                <a:ext uri="{C807C97D-BFC1-408E-A445-0C87EB9F89A2}">
                  <ask:lineSketchStyleProps xmlns:ask="http://schemas.microsoft.com/office/drawing/2018/sketchyshapes" sd="1808761005">
                    <a:prstGeom prst="ellipse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  <a:effectLst>
              <a:outerShdw dist="50800" dir="5400000" sx="107000" sy="107000" algn="ctr" rotWithShape="0">
                <a:srgbClr val="000000">
                  <a:alpha val="0"/>
                </a:srgbClr>
              </a:outerShdw>
              <a:softEdge rad="127000"/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833" name="Bootlogo">
              <a:hlinkClick r:id="" action="ppaction://macro?name=Menu"/>
              <a:extLst>
                <a:ext uri="{FF2B5EF4-FFF2-40B4-BE49-F238E27FC236}">
                  <a16:creationId xmlns:a16="http://schemas.microsoft.com/office/drawing/2014/main" id="{9ADF1038-1786-677C-20B7-D91C861C5407}"/>
                </a:ext>
              </a:extLst>
            </p:cNvPr>
            <p:cNvSpPr/>
            <p:nvPr/>
          </p:nvSpPr>
          <p:spPr>
            <a:xfrm>
              <a:off x="130672" y="6395593"/>
              <a:ext cx="414304" cy="430658"/>
            </a:xfrm>
            <a:custGeom>
              <a:avLst/>
              <a:gdLst>
                <a:gd name="connsiteX0" fmla="*/ 1504848 w 2079912"/>
                <a:gd name="connsiteY0" fmla="*/ 1260317 h 2162014"/>
                <a:gd name="connsiteX1" fmla="*/ 1513320 w 2079912"/>
                <a:gd name="connsiteY1" fmla="*/ 1544584 h 2162014"/>
                <a:gd name="connsiteX2" fmla="*/ 1233771 w 2079912"/>
                <a:gd name="connsiteY2" fmla="*/ 1542094 h 2162014"/>
                <a:gd name="connsiteX3" fmla="*/ 1780465 w 2079912"/>
                <a:gd name="connsiteY3" fmla="*/ 769740 h 2162014"/>
                <a:gd name="connsiteX4" fmla="*/ 2079912 w 2079912"/>
                <a:gd name="connsiteY4" fmla="*/ 1081007 h 2162014"/>
                <a:gd name="connsiteX5" fmla="*/ 1798462 w 2079912"/>
                <a:gd name="connsiteY5" fmla="*/ 1373566 h 2162014"/>
                <a:gd name="connsiteX6" fmla="*/ 718264 w 2079912"/>
                <a:gd name="connsiteY6" fmla="*/ 1827623 h 2162014"/>
                <a:gd name="connsiteX7" fmla="*/ 1356181 w 2079912"/>
                <a:gd name="connsiteY7" fmla="*/ 1833306 h 2162014"/>
                <a:gd name="connsiteX8" fmla="*/ 1039956 w 2079912"/>
                <a:gd name="connsiteY8" fmla="*/ 2162014 h 2162014"/>
                <a:gd name="connsiteX9" fmla="*/ 1237122 w 2079912"/>
                <a:gd name="connsiteY9" fmla="*/ 623403 h 2162014"/>
                <a:gd name="connsiteX10" fmla="*/ 1485931 w 2079912"/>
                <a:gd name="connsiteY10" fmla="*/ 625620 h 2162014"/>
                <a:gd name="connsiteX11" fmla="*/ 1493818 w 2079912"/>
                <a:gd name="connsiteY11" fmla="*/ 890231 h 2162014"/>
                <a:gd name="connsiteX12" fmla="*/ 586098 w 2079912"/>
                <a:gd name="connsiteY12" fmla="*/ 1271786 h 2162014"/>
                <a:gd name="connsiteX13" fmla="*/ 842790 w 2079912"/>
                <a:gd name="connsiteY13" fmla="*/ 1538611 h 2162014"/>
                <a:gd name="connsiteX14" fmla="*/ 593984 w 2079912"/>
                <a:gd name="connsiteY14" fmla="*/ 1536394 h 2162014"/>
                <a:gd name="connsiteX15" fmla="*/ 566594 w 2079912"/>
                <a:gd name="connsiteY15" fmla="*/ 617430 h 2162014"/>
                <a:gd name="connsiteX16" fmla="*/ 846141 w 2079912"/>
                <a:gd name="connsiteY16" fmla="*/ 619920 h 2162014"/>
                <a:gd name="connsiteX17" fmla="*/ 575067 w 2079912"/>
                <a:gd name="connsiteY17" fmla="*/ 901694 h 2162014"/>
                <a:gd name="connsiteX18" fmla="*/ 281452 w 2079912"/>
                <a:gd name="connsiteY18" fmla="*/ 788445 h 2162014"/>
                <a:gd name="connsiteX19" fmla="*/ 299450 w 2079912"/>
                <a:gd name="connsiteY19" fmla="*/ 1392277 h 2162014"/>
                <a:gd name="connsiteX20" fmla="*/ 0 w 2079912"/>
                <a:gd name="connsiteY20" fmla="*/ 1081007 h 2162014"/>
                <a:gd name="connsiteX21" fmla="*/ 1039956 w 2079912"/>
                <a:gd name="connsiteY21" fmla="*/ 0 h 2162014"/>
                <a:gd name="connsiteX22" fmla="*/ 1361648 w 2079912"/>
                <a:gd name="connsiteY22" fmla="*/ 334391 h 2162014"/>
                <a:gd name="connsiteX23" fmla="*/ 723731 w 2079912"/>
                <a:gd name="connsiteY23" fmla="*/ 328708 h 2162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079912" h="2162014">
                  <a:moveTo>
                    <a:pt x="1504848" y="1260317"/>
                  </a:moveTo>
                  <a:lnTo>
                    <a:pt x="1513320" y="1544584"/>
                  </a:lnTo>
                  <a:lnTo>
                    <a:pt x="1233771" y="1542094"/>
                  </a:lnTo>
                  <a:close/>
                  <a:moveTo>
                    <a:pt x="1780465" y="769740"/>
                  </a:moveTo>
                  <a:lnTo>
                    <a:pt x="2079912" y="1081007"/>
                  </a:lnTo>
                  <a:lnTo>
                    <a:pt x="1798462" y="1373566"/>
                  </a:lnTo>
                  <a:close/>
                  <a:moveTo>
                    <a:pt x="718264" y="1827623"/>
                  </a:moveTo>
                  <a:lnTo>
                    <a:pt x="1356181" y="1833306"/>
                  </a:lnTo>
                  <a:lnTo>
                    <a:pt x="1039956" y="2162014"/>
                  </a:lnTo>
                  <a:close/>
                  <a:moveTo>
                    <a:pt x="1237122" y="623403"/>
                  </a:moveTo>
                  <a:lnTo>
                    <a:pt x="1485931" y="625620"/>
                  </a:lnTo>
                  <a:lnTo>
                    <a:pt x="1493818" y="890231"/>
                  </a:lnTo>
                  <a:close/>
                  <a:moveTo>
                    <a:pt x="586098" y="1271786"/>
                  </a:moveTo>
                  <a:lnTo>
                    <a:pt x="842790" y="1538611"/>
                  </a:lnTo>
                  <a:lnTo>
                    <a:pt x="593984" y="1536394"/>
                  </a:lnTo>
                  <a:close/>
                  <a:moveTo>
                    <a:pt x="566594" y="617430"/>
                  </a:moveTo>
                  <a:lnTo>
                    <a:pt x="846141" y="619920"/>
                  </a:lnTo>
                  <a:lnTo>
                    <a:pt x="575067" y="901694"/>
                  </a:lnTo>
                  <a:close/>
                  <a:moveTo>
                    <a:pt x="281452" y="788445"/>
                  </a:moveTo>
                  <a:lnTo>
                    <a:pt x="299450" y="1392277"/>
                  </a:lnTo>
                  <a:lnTo>
                    <a:pt x="0" y="1081007"/>
                  </a:lnTo>
                  <a:close/>
                  <a:moveTo>
                    <a:pt x="1039956" y="0"/>
                  </a:moveTo>
                  <a:lnTo>
                    <a:pt x="1361648" y="334391"/>
                  </a:lnTo>
                  <a:lnTo>
                    <a:pt x="723731" y="328708"/>
                  </a:lnTo>
                  <a:close/>
                </a:path>
              </a:pathLst>
            </a:custGeom>
            <a:gradFill flip="none" rotWithShape="1">
              <a:gsLst>
                <a:gs pos="100000">
                  <a:srgbClr val="FF0000"/>
                </a:gs>
                <a:gs pos="0">
                  <a:srgbClr val="FFC000"/>
                </a:gs>
              </a:gsLst>
              <a:lin ang="13500000" scaled="1"/>
              <a:tileRect/>
            </a:gradFill>
            <a:ln w="12700" cap="flat" cmpd="sng" algn="ctr">
              <a:noFill/>
              <a:prstDash val="solid"/>
              <a:miter lim="800000"/>
            </a:ln>
            <a:effectLst>
              <a:glow>
                <a:schemeClr val="accent1">
                  <a:alpha val="0"/>
                </a:schemeClr>
              </a:glow>
              <a:outerShdw blurRad="50800" dist="50800" dir="5400000" algn="ctr" rotWithShape="0">
                <a:srgbClr val="000000">
                  <a:alpha val="0"/>
                </a:srgbClr>
              </a:outerShdw>
            </a:effectLst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</p:grpSp>
      <p:sp>
        <p:nvSpPr>
          <p:cNvPr id="960" name="Clock">
            <a:hlinkClick r:id="" action="ppaction://macro?name=ManualClockUpdate"/>
            <a:hlinkHover r:id="" action="ppaction://macro?name=ManualClockUpdate"/>
            <a:extLst>
              <a:ext uri="{FF2B5EF4-FFF2-40B4-BE49-F238E27FC236}">
                <a16:creationId xmlns:a16="http://schemas.microsoft.com/office/drawing/2014/main" id="{7C1F3C19-4A48-6DD5-CB39-994EC2DAD6FF}"/>
              </a:ext>
            </a:extLst>
          </p:cNvPr>
          <p:cNvSpPr txBox="1"/>
          <p:nvPr/>
        </p:nvSpPr>
        <p:spPr>
          <a:xfrm>
            <a:off x="8699654" y="6503480"/>
            <a:ext cx="1576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t-EE">
                <a:solidFill>
                  <a:srgbClr val="FFFFFF"/>
                </a:solidFill>
                <a:latin typeface="Candara" panose="020E0502030303020204" pitchFamily="34" charset="0"/>
              </a:rPr>
              <a:t>16:02</a:t>
            </a:r>
            <a:endParaRPr lang="et-EE" dirty="0">
              <a:solidFill>
                <a:srgbClr val="FFFFFF"/>
              </a:solidFill>
              <a:latin typeface="Candara" panose="020E0502030303020204" pitchFamily="34" charset="0"/>
            </a:endParaRPr>
          </a:p>
        </p:txBody>
      </p:sp>
      <p:sp>
        <p:nvSpPr>
          <p:cNvPr id="15204" name="AutosaveTime" hidden="1">
            <a:extLst>
              <a:ext uri="{FF2B5EF4-FFF2-40B4-BE49-F238E27FC236}">
                <a16:creationId xmlns:a16="http://schemas.microsoft.com/office/drawing/2014/main" id="{2896CB3A-7E95-4079-B71E-8F6B01917668}"/>
              </a:ext>
            </a:extLst>
          </p:cNvPr>
          <p:cNvSpPr/>
          <p:nvPr/>
        </p:nvSpPr>
        <p:spPr>
          <a:xfrm>
            <a:off x="10618146" y="551687"/>
            <a:ext cx="1485900" cy="345057"/>
          </a:xfrm>
          <a:prstGeom prst="rect">
            <a:avLst/>
          </a:prstGeom>
          <a:solidFill>
            <a:schemeClr val="accent4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1600">
                <a:latin typeface="Consolas" panose="020B0609020204030204" pitchFamily="49" charset="0"/>
              </a:rPr>
              <a:t>N/A</a:t>
            </a:r>
            <a:endParaRPr lang="et-EE" sz="1600" dirty="0">
              <a:latin typeface="Consolas" panose="020B0609020204030204" pitchFamily="49" charset="0"/>
            </a:endParaRPr>
          </a:p>
        </p:txBody>
      </p:sp>
      <p:sp>
        <p:nvSpPr>
          <p:cNvPr id="5" name="TaskbarButtonSample" hidden="1">
            <a:hlinkClick r:id="" action="ppaction://macro?name=MinimizeRestore"/>
            <a:extLst>
              <a:ext uri="{FF2B5EF4-FFF2-40B4-BE49-F238E27FC236}">
                <a16:creationId xmlns:a16="http://schemas.microsoft.com/office/drawing/2014/main" id="{2E0DD631-5585-A5A7-0A4E-852E2D8BC277}"/>
              </a:ext>
            </a:extLst>
          </p:cNvPr>
          <p:cNvSpPr/>
          <p:nvPr/>
        </p:nvSpPr>
        <p:spPr>
          <a:xfrm>
            <a:off x="676386" y="6511252"/>
            <a:ext cx="1732078" cy="369332"/>
          </a:xfrm>
          <a:prstGeom prst="rect">
            <a:avLst/>
          </a:prstGeom>
          <a:gradFill>
            <a:gsLst>
              <a:gs pos="0">
                <a:schemeClr val="accent1">
                  <a:alpha val="82000"/>
                </a:schemeClr>
              </a:gs>
              <a:gs pos="100000">
                <a:schemeClr val="tx1">
                  <a:alpha val="67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t-EE" sz="1600" dirty="0">
                <a:latin typeface="Candara" panose="020E0502030303020204" pitchFamily="34" charset="0"/>
              </a:rPr>
              <a:t>AppName</a:t>
            </a:r>
          </a:p>
        </p:txBody>
      </p:sp>
      <p:sp>
        <p:nvSpPr>
          <p:cNvPr id="2" name="Username" hidden="1">
            <a:hlinkClick r:id="rId7" action="ppaction://hlinksldjump"/>
            <a:extLst>
              <a:ext uri="{FF2B5EF4-FFF2-40B4-BE49-F238E27FC236}">
                <a16:creationId xmlns:a16="http://schemas.microsoft.com/office/drawing/2014/main" id="{D8EB75AD-5502-008F-A807-5170B24C7F87}"/>
              </a:ext>
            </a:extLst>
          </p:cNvPr>
          <p:cNvSpPr/>
          <p:nvPr/>
        </p:nvSpPr>
        <p:spPr>
          <a:xfrm>
            <a:off x="10616335" y="2384363"/>
            <a:ext cx="1485900" cy="345057"/>
          </a:xfrm>
          <a:prstGeom prst="rect">
            <a:avLst/>
          </a:prstGeom>
          <a:solidFill>
            <a:schemeClr val="accent5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1400">
                <a:latin typeface="Consolas" panose="020B0609020204030204" pitchFamily="49" charset="0"/>
              </a:rPr>
              <a:t>Nobody</a:t>
            </a:r>
            <a:endParaRPr lang="et-EE" sz="1400" dirty="0">
              <a:latin typeface="Consolas" panose="020B0609020204030204" pitchFamily="49" charset="0"/>
            </a:endParaRPr>
          </a:p>
        </p:txBody>
      </p:sp>
      <p:sp>
        <p:nvSpPr>
          <p:cNvPr id="3" name="BuildInfo" hidden="1">
            <a:extLst>
              <a:ext uri="{FF2B5EF4-FFF2-40B4-BE49-F238E27FC236}">
                <a16:creationId xmlns:a16="http://schemas.microsoft.com/office/drawing/2014/main" id="{0F273F55-8952-478A-54AC-74D598CA3123}"/>
              </a:ext>
            </a:extLst>
          </p:cNvPr>
          <p:cNvSpPr txBox="1"/>
          <p:nvPr/>
        </p:nvSpPr>
        <p:spPr>
          <a:xfrm>
            <a:off x="8538474" y="5995649"/>
            <a:ext cx="365352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">
                <a:ln w="3175"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ndara" panose="020E0502030303020204" pitchFamily="34" charset="0"/>
              </a:rPr>
              <a:t>Codename OrangePath OS</a:t>
            </a:r>
          </a:p>
          <a:p>
            <a:pPr algn="r"/>
            <a:r>
              <a:rPr lang="en-US" sz="900">
                <a:ln w="3175"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ndara" panose="020E0502030303020204" pitchFamily="34" charset="0"/>
              </a:rPr>
              <a:t>Build 990</a:t>
            </a:r>
          </a:p>
          <a:p>
            <a:pPr algn="r"/>
            <a:r>
              <a:rPr lang="en-US" sz="900">
                <a:ln w="3175"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ndara" panose="020E0502030303020204" pitchFamily="34" charset="0"/>
              </a:rPr>
              <a:t>For evaluation purposes only</a:t>
            </a:r>
            <a:endParaRPr lang="en-US" sz="900" dirty="0">
              <a:ln w="3175">
                <a:noFill/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ndara" panose="020E0502030303020204" pitchFamily="34" charset="0"/>
            </a:endParaRPr>
          </a:p>
        </p:txBody>
      </p:sp>
      <p:sp>
        <p:nvSpPr>
          <p:cNvPr id="30546" name="Ristkülik 30545">
            <a:hlinkClick r:id="" action="ppaction://macro?name=AboutDe"/>
            <a:extLst>
              <a:ext uri="{FF2B5EF4-FFF2-40B4-BE49-F238E27FC236}">
                <a16:creationId xmlns:a16="http://schemas.microsoft.com/office/drawing/2014/main" id="{99E8903D-84B2-0E75-930B-608653D8E13F}"/>
              </a:ext>
            </a:extLst>
          </p:cNvPr>
          <p:cNvSpPr/>
          <p:nvPr/>
        </p:nvSpPr>
        <p:spPr>
          <a:xfrm>
            <a:off x="12061328" y="6373795"/>
            <a:ext cx="129934" cy="139148"/>
          </a:xfrm>
          <a:prstGeom prst="rect">
            <a:avLst/>
          </a:prstGeom>
          <a:solidFill>
            <a:srgbClr val="92278F">
              <a:alpha val="117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grpSp>
        <p:nvGrpSpPr>
          <p:cNvPr id="19761" name="WaitPlease" hidden="1">
            <a:extLst>
              <a:ext uri="{FF2B5EF4-FFF2-40B4-BE49-F238E27FC236}">
                <a16:creationId xmlns:a16="http://schemas.microsoft.com/office/drawing/2014/main" id="{AE9778DA-F3CC-84B2-2C2F-4033E4785839}"/>
              </a:ext>
            </a:extLst>
          </p:cNvPr>
          <p:cNvGrpSpPr/>
          <p:nvPr/>
        </p:nvGrpSpPr>
        <p:grpSpPr>
          <a:xfrm>
            <a:off x="0" y="0"/>
            <a:ext cx="12192000" cy="6866467"/>
            <a:chOff x="-1476" y="-8467"/>
            <a:chExt cx="12192000" cy="6866467"/>
          </a:xfrm>
        </p:grpSpPr>
        <p:sp>
          <p:nvSpPr>
            <p:cNvPr id="19760" name="WaitLabel" hidden="1">
              <a:extLst>
                <a:ext uri="{FF2B5EF4-FFF2-40B4-BE49-F238E27FC236}">
                  <a16:creationId xmlns:a16="http://schemas.microsoft.com/office/drawing/2014/main" id="{FDF06E07-D87D-5730-171A-779CBF4597CB}"/>
                </a:ext>
              </a:extLst>
            </p:cNvPr>
            <p:cNvSpPr/>
            <p:nvPr/>
          </p:nvSpPr>
          <p:spPr>
            <a:xfrm>
              <a:off x="-1476" y="-8467"/>
              <a:ext cx="12192000" cy="6866467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endParaRPr lang="et-EE" sz="11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ndara" panose="020E0502030303020204" pitchFamily="34" charset="0"/>
              </a:endParaRPr>
            </a:p>
            <a:p>
              <a:endParaRPr lang="et-EE" sz="11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ndara" panose="020E0502030303020204" pitchFamily="34" charset="0"/>
              </a:endParaRPr>
            </a:p>
            <a:p>
              <a:r>
                <a:rPr lang="et-EE" sz="110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Candara" panose="020E0502030303020204" pitchFamily="34" charset="0"/>
                </a:rPr>
                <a:t>Launching Menu...</a:t>
              </a:r>
            </a:p>
          </p:txBody>
        </p:sp>
        <p:sp>
          <p:nvSpPr>
            <p:cNvPr id="19731" name="Flowchart: Collate 19730" hidden="1">
              <a:extLst>
                <a:ext uri="{FF2B5EF4-FFF2-40B4-BE49-F238E27FC236}">
                  <a16:creationId xmlns:a16="http://schemas.microsoft.com/office/drawing/2014/main" id="{FE09A72C-C05C-12B8-3B1A-ADA4E40B1AB1}"/>
                </a:ext>
              </a:extLst>
            </p:cNvPr>
            <p:cNvSpPr/>
            <p:nvPr/>
          </p:nvSpPr>
          <p:spPr>
            <a:xfrm>
              <a:off x="131692" y="95680"/>
              <a:ext cx="145243" cy="226697"/>
            </a:xfrm>
            <a:prstGeom prst="flowChartCollate">
              <a:avLst/>
            </a:prstGeom>
            <a:solidFill>
              <a:schemeClr val="accent4"/>
            </a:solidFill>
            <a:ln w="28575">
              <a:solidFill>
                <a:schemeClr val="accent4">
                  <a:lumMod val="75000"/>
                </a:schemeClr>
              </a:solidFill>
            </a:ln>
            <a:effectLst>
              <a:outerShdw blurRad="50800" dist="38100" dir="2700000" sx="50000" sy="5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</p:spTree>
    <p:controls>
      <mc:AlternateContent xmlns:mc="http://schemas.openxmlformats.org/markup-compatibility/2006">
        <mc:Choice xmlns:v="urn:schemas-microsoft-com:vml" Requires="v">
          <p:control name="AxTextBox" r:id="rId1" imgW="3886200" imgH="324000"/>
        </mc:Choice>
        <mc:Fallback>
          <p:control name="AxTextBox" r:id="rId1" imgW="3886200" imgH="324000">
            <p:pic>
              <p:nvPicPr>
                <p:cNvPr id="20030" name="AxTextBox" hidden="1">
                  <a:extLst>
                    <a:ext uri="{FF2B5EF4-FFF2-40B4-BE49-F238E27FC236}">
                      <a16:creationId xmlns:a16="http://schemas.microsoft.com/office/drawing/2014/main" id="{1B353295-475E-25A0-B043-C440EAE49C41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133849" y="3295544"/>
                  <a:ext cx="3886200" cy="3202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name="AxComboBox" r:id="rId2" imgW="2543040" imgH="257040"/>
        </mc:Choice>
        <mc:Fallback>
          <p:control name="AxComboBox" r:id="rId2" imgW="2543040" imgH="257040">
            <p:pic>
              <p:nvPicPr>
                <p:cNvPr id="6823" name="AxComboBox" hidden="1">
                  <a:extLst>
                    <a:ext uri="{FF2B5EF4-FFF2-40B4-BE49-F238E27FC236}">
                      <a16:creationId xmlns:a16="http://schemas.microsoft.com/office/drawing/2014/main" id="{02E74CAA-290C-CA8E-4A6B-AFCB3C774967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912792" y="971225"/>
                  <a:ext cx="2540000" cy="261607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80803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6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60"/>
                  </p:tgtEl>
                </p:cond>
              </p:nextCondLst>
            </p:seq>
          </p:childTnLst>
        </p:cTn>
      </p:par>
    </p:tnLst>
    <p:bldLst>
      <p:bldP spid="30546" grpId="0" animBg="1"/>
      <p:bldP spid="30546" grpId="1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Ovaal 18">
            <a:extLst>
              <a:ext uri="{FF2B5EF4-FFF2-40B4-BE49-F238E27FC236}">
                <a16:creationId xmlns:a16="http://schemas.microsoft.com/office/drawing/2014/main" id="{71520614-BA0A-1D20-E327-28E3545AB661}"/>
              </a:ext>
            </a:extLst>
          </p:cNvPr>
          <p:cNvSpPr/>
          <p:nvPr/>
        </p:nvSpPr>
        <p:spPr>
          <a:xfrm>
            <a:off x="2697984" y="71756"/>
            <a:ext cx="6792811" cy="6792811"/>
          </a:xfrm>
          <a:prstGeom prst="ellipse">
            <a:avLst/>
          </a:prstGeom>
          <a:gradFill flip="none" rotWithShape="1">
            <a:gsLst>
              <a:gs pos="0">
                <a:srgbClr val="C00000"/>
              </a:gs>
              <a:gs pos="79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20" name="Ovaal 19">
            <a:extLst>
              <a:ext uri="{FF2B5EF4-FFF2-40B4-BE49-F238E27FC236}">
                <a16:creationId xmlns:a16="http://schemas.microsoft.com/office/drawing/2014/main" id="{EBAD783F-6EF8-3F3B-F7A4-A80D96B6D299}"/>
              </a:ext>
            </a:extLst>
          </p:cNvPr>
          <p:cNvSpPr/>
          <p:nvPr/>
        </p:nvSpPr>
        <p:spPr>
          <a:xfrm>
            <a:off x="2699594" y="32594"/>
            <a:ext cx="6792811" cy="6792811"/>
          </a:xfrm>
          <a:prstGeom prst="ellipse">
            <a:avLst/>
          </a:prstGeom>
          <a:gradFill flip="none" rotWithShape="1">
            <a:gsLst>
              <a:gs pos="0">
                <a:srgbClr val="C00000"/>
              </a:gs>
              <a:gs pos="79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21" name="Ovaal 20">
            <a:extLst>
              <a:ext uri="{FF2B5EF4-FFF2-40B4-BE49-F238E27FC236}">
                <a16:creationId xmlns:a16="http://schemas.microsoft.com/office/drawing/2014/main" id="{FBFBF007-8630-DFCD-EF89-139A4E6E906C}"/>
              </a:ext>
            </a:extLst>
          </p:cNvPr>
          <p:cNvSpPr/>
          <p:nvPr/>
        </p:nvSpPr>
        <p:spPr>
          <a:xfrm>
            <a:off x="2521412" y="65189"/>
            <a:ext cx="6792811" cy="6792811"/>
          </a:xfrm>
          <a:prstGeom prst="ellipse">
            <a:avLst/>
          </a:prstGeom>
          <a:gradFill flip="none" rotWithShape="1">
            <a:gsLst>
              <a:gs pos="0">
                <a:srgbClr val="C00000"/>
              </a:gs>
              <a:gs pos="79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22" name="Ovaal 21">
            <a:extLst>
              <a:ext uri="{FF2B5EF4-FFF2-40B4-BE49-F238E27FC236}">
                <a16:creationId xmlns:a16="http://schemas.microsoft.com/office/drawing/2014/main" id="{9A59F86E-C76B-2E9E-562E-F70C2752EEAC}"/>
              </a:ext>
            </a:extLst>
          </p:cNvPr>
          <p:cNvSpPr/>
          <p:nvPr/>
        </p:nvSpPr>
        <p:spPr>
          <a:xfrm>
            <a:off x="2523022" y="0"/>
            <a:ext cx="6792811" cy="6792811"/>
          </a:xfrm>
          <a:prstGeom prst="ellipse">
            <a:avLst/>
          </a:prstGeom>
          <a:gradFill flip="none" rotWithShape="1">
            <a:gsLst>
              <a:gs pos="0">
                <a:srgbClr val="C00000"/>
              </a:gs>
              <a:gs pos="79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7" name="Ristkülik 6">
            <a:extLst>
              <a:ext uri="{FF2B5EF4-FFF2-40B4-BE49-F238E27FC236}">
                <a16:creationId xmlns:a16="http://schemas.microsoft.com/office/drawing/2014/main" id="{BA58043C-863C-824B-25D1-2E7065416CC8}"/>
              </a:ext>
            </a:extLst>
          </p:cNvPr>
          <p:cNvSpPr/>
          <p:nvPr/>
        </p:nvSpPr>
        <p:spPr>
          <a:xfrm>
            <a:off x="0" y="0"/>
            <a:ext cx="12192000" cy="68645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grpSp>
        <p:nvGrpSpPr>
          <p:cNvPr id="8" name="SetupProgress">
            <a:extLst>
              <a:ext uri="{FF2B5EF4-FFF2-40B4-BE49-F238E27FC236}">
                <a16:creationId xmlns:a16="http://schemas.microsoft.com/office/drawing/2014/main" id="{94B0D643-750E-E05F-6314-9A5F1F93652E}"/>
              </a:ext>
            </a:extLst>
          </p:cNvPr>
          <p:cNvGrpSpPr/>
          <p:nvPr/>
        </p:nvGrpSpPr>
        <p:grpSpPr>
          <a:xfrm>
            <a:off x="0" y="6334691"/>
            <a:ext cx="12192000" cy="529876"/>
            <a:chOff x="597620" y="5129784"/>
            <a:chExt cx="12192000" cy="52987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7BBF872-48E8-AC6D-AE54-78DDCFE36000}"/>
                </a:ext>
              </a:extLst>
            </p:cNvPr>
            <p:cNvSpPr txBox="1"/>
            <p:nvPr/>
          </p:nvSpPr>
          <p:spPr>
            <a:xfrm>
              <a:off x="597620" y="5129873"/>
              <a:ext cx="2926079" cy="523220"/>
            </a:xfrm>
            <a:prstGeom prst="rect">
              <a:avLst/>
            </a:prstGeom>
            <a:noFill/>
          </p:spPr>
          <p:txBody>
            <a:bodyPr wrap="square" rtlCol="0" anchor="t" anchorCtr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D0CECE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1 </a:t>
              </a:r>
              <a:r>
                <a:rPr kumimoji="0" lang="et-EE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D0CECE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Colecting info</a:t>
              </a:r>
              <a:endParaRPr kumimoji="0" lang="et-EE" sz="1600" b="0" i="0" u="none" strike="noStrike" kern="1200" cap="none" spc="0" normalizeH="0" baseline="0" noProof="0" dirty="0">
                <a:ln>
                  <a:noFill/>
                </a:ln>
                <a:solidFill>
                  <a:srgbClr val="D0CECE"/>
                </a:solidFill>
                <a:effectLst/>
                <a:uLnTx/>
                <a:uFillTx/>
                <a:latin typeface="Candara" panose="020E0502030303020204"/>
                <a:ea typeface="+mn-ea"/>
                <a:cs typeface="+mn-cs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8BFE666-ED71-C17F-E01E-90ACA053CD55}"/>
                </a:ext>
              </a:extLst>
            </p:cNvPr>
            <p:cNvSpPr txBox="1"/>
            <p:nvPr/>
          </p:nvSpPr>
          <p:spPr>
            <a:xfrm>
              <a:off x="3922986" y="5136440"/>
              <a:ext cx="277063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D0CECE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2 </a:t>
              </a:r>
              <a:r>
                <a:rPr kumimoji="0" lang="et-EE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D0CECE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Installing</a:t>
              </a:r>
              <a:endParaRPr kumimoji="0" lang="et-EE" sz="1600" b="0" i="0" u="none" strike="noStrike" kern="1200" cap="none" spc="0" normalizeH="0" baseline="0" noProof="0" dirty="0">
                <a:ln>
                  <a:noFill/>
                </a:ln>
                <a:solidFill>
                  <a:srgbClr val="D0CECE"/>
                </a:solidFill>
                <a:effectLst/>
                <a:uLnTx/>
                <a:uFillTx/>
                <a:latin typeface="Candara" panose="020E0502030303020204"/>
                <a:ea typeface="+mn-ea"/>
                <a:cs typeface="+mn-cs"/>
              </a:endParaRPr>
            </a:p>
          </p:txBody>
        </p:sp>
        <p:sp>
          <p:nvSpPr>
            <p:cNvPr id="11" name="Vabakuju: kujund 10">
              <a:extLst>
                <a:ext uri="{FF2B5EF4-FFF2-40B4-BE49-F238E27FC236}">
                  <a16:creationId xmlns:a16="http://schemas.microsoft.com/office/drawing/2014/main" id="{916660E8-830A-8C59-6A28-0D68A3D68947}"/>
                </a:ext>
              </a:extLst>
            </p:cNvPr>
            <p:cNvSpPr/>
            <p:nvPr/>
          </p:nvSpPr>
          <p:spPr>
            <a:xfrm>
              <a:off x="597620" y="5129784"/>
              <a:ext cx="12192000" cy="84898"/>
            </a:xfrm>
            <a:custGeom>
              <a:avLst/>
              <a:gdLst>
                <a:gd name="connsiteX0" fmla="*/ 2972347 w 10846518"/>
                <a:gd name="connsiteY0" fmla="*/ 0 h 64008"/>
                <a:gd name="connsiteX1" fmla="*/ 10846518 w 10846518"/>
                <a:gd name="connsiteY1" fmla="*/ 0 h 64008"/>
                <a:gd name="connsiteX2" fmla="*/ 10846518 w 10846518"/>
                <a:gd name="connsiteY2" fmla="*/ 64008 h 64008"/>
                <a:gd name="connsiteX3" fmla="*/ 2972347 w 10846518"/>
                <a:gd name="connsiteY3" fmla="*/ 64008 h 64008"/>
                <a:gd name="connsiteX4" fmla="*/ 0 w 10846518"/>
                <a:gd name="connsiteY4" fmla="*/ 0 h 64008"/>
                <a:gd name="connsiteX5" fmla="*/ 2926628 w 10846518"/>
                <a:gd name="connsiteY5" fmla="*/ 0 h 64008"/>
                <a:gd name="connsiteX6" fmla="*/ 2926628 w 10846518"/>
                <a:gd name="connsiteY6" fmla="*/ 64008 h 64008"/>
                <a:gd name="connsiteX7" fmla="*/ 0 w 10846518"/>
                <a:gd name="connsiteY7" fmla="*/ 64008 h 64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846518" h="64008">
                  <a:moveTo>
                    <a:pt x="2972347" y="0"/>
                  </a:moveTo>
                  <a:lnTo>
                    <a:pt x="10846518" y="0"/>
                  </a:lnTo>
                  <a:lnTo>
                    <a:pt x="10846518" y="64008"/>
                  </a:lnTo>
                  <a:lnTo>
                    <a:pt x="2972347" y="64008"/>
                  </a:lnTo>
                  <a:close/>
                  <a:moveTo>
                    <a:pt x="0" y="0"/>
                  </a:moveTo>
                  <a:lnTo>
                    <a:pt x="2926628" y="0"/>
                  </a:lnTo>
                  <a:lnTo>
                    <a:pt x="2926628" y="64008"/>
                  </a:lnTo>
                  <a:lnTo>
                    <a:pt x="0" y="64008"/>
                  </a:lnTo>
                  <a:close/>
                </a:path>
              </a:pathLst>
            </a:custGeom>
            <a:solidFill>
              <a:srgbClr val="A284B0">
                <a:alpha val="7098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/>
                <a:ea typeface="+mn-ea"/>
                <a:cs typeface="+mn-cs"/>
              </a:endParaRPr>
            </a:p>
          </p:txBody>
        </p:sp>
      </p:grpSp>
      <p:grpSp>
        <p:nvGrpSpPr>
          <p:cNvPr id="12" name="SetupScreenWelcome">
            <a:extLst>
              <a:ext uri="{FF2B5EF4-FFF2-40B4-BE49-F238E27FC236}">
                <a16:creationId xmlns:a16="http://schemas.microsoft.com/office/drawing/2014/main" id="{9C79A177-7F33-A1FC-43C2-6BACCBF4D1D2}"/>
              </a:ext>
            </a:extLst>
          </p:cNvPr>
          <p:cNvGrpSpPr/>
          <p:nvPr/>
        </p:nvGrpSpPr>
        <p:grpSpPr>
          <a:xfrm>
            <a:off x="122128" y="245953"/>
            <a:ext cx="10668001" cy="907074"/>
            <a:chOff x="685799" y="1266825"/>
            <a:chExt cx="10668001" cy="907074"/>
          </a:xfrm>
        </p:grpSpPr>
        <p:sp>
          <p:nvSpPr>
            <p:cNvPr id="13" name="TitleText">
              <a:extLst>
                <a:ext uri="{FF2B5EF4-FFF2-40B4-BE49-F238E27FC236}">
                  <a16:creationId xmlns:a16="http://schemas.microsoft.com/office/drawing/2014/main" id="{154C4B6D-ECC2-70D9-7F26-2C53713CA194}"/>
                </a:ext>
              </a:extLst>
            </p:cNvPr>
            <p:cNvSpPr txBox="1"/>
            <p:nvPr/>
          </p:nvSpPr>
          <p:spPr>
            <a:xfrm>
              <a:off x="685800" y="1266825"/>
              <a:ext cx="10668000" cy="461665"/>
            </a:xfrm>
            <a:prstGeom prst="rect">
              <a:avLst/>
            </a:prstGeom>
            <a:noFill/>
            <a:ln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Installation failed</a:t>
              </a:r>
            </a:p>
          </p:txBody>
        </p:sp>
        <p:sp>
          <p:nvSpPr>
            <p:cNvPr id="14" name="SubtitleText">
              <a:extLst>
                <a:ext uri="{FF2B5EF4-FFF2-40B4-BE49-F238E27FC236}">
                  <a16:creationId xmlns:a16="http://schemas.microsoft.com/office/drawing/2014/main" id="{7A3E0200-28EC-E34D-4E88-C8459BD79F76}"/>
                </a:ext>
              </a:extLst>
            </p:cNvPr>
            <p:cNvSpPr txBox="1"/>
            <p:nvPr/>
          </p:nvSpPr>
          <p:spPr>
            <a:xfrm>
              <a:off x="685799" y="1866122"/>
              <a:ext cx="10668000" cy="307777"/>
            </a:xfrm>
            <a:prstGeom prst="rect">
              <a:avLst/>
            </a:prstGeom>
            <a:noFill/>
            <a:ln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400" b="0" i="0" u="none" strike="noStrike" kern="1200" cap="none" spc="0" normalizeH="0" baseline="0" noProof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An error occurred while trying to install Sunlight OS. Please restart the system to try again!</a:t>
              </a:r>
            </a:p>
          </p:txBody>
        </p:sp>
      </p:grpSp>
      <p:cxnSp>
        <p:nvCxnSpPr>
          <p:cNvPr id="15" name="Sirgkonnektor 14">
            <a:extLst>
              <a:ext uri="{FF2B5EF4-FFF2-40B4-BE49-F238E27FC236}">
                <a16:creationId xmlns:a16="http://schemas.microsoft.com/office/drawing/2014/main" id="{184291AB-455C-6774-3315-10CE4938E489}"/>
              </a:ext>
            </a:extLst>
          </p:cNvPr>
          <p:cNvCxnSpPr>
            <a:cxnSpLocks/>
          </p:cNvCxnSpPr>
          <p:nvPr/>
        </p:nvCxnSpPr>
        <p:spPr>
          <a:xfrm flipV="1">
            <a:off x="192514" y="707618"/>
            <a:ext cx="11840722" cy="8786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istkülik 15">
            <a:extLst>
              <a:ext uri="{FF2B5EF4-FFF2-40B4-BE49-F238E27FC236}">
                <a16:creationId xmlns:a16="http://schemas.microsoft.com/office/drawing/2014/main" id="{9ED40D61-DA27-C6BE-ECD2-5FBE0DDDA25A}"/>
              </a:ext>
            </a:extLst>
          </p:cNvPr>
          <p:cNvSpPr/>
          <p:nvPr/>
        </p:nvSpPr>
        <p:spPr>
          <a:xfrm>
            <a:off x="0" y="6334691"/>
            <a:ext cx="3286125" cy="81984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23" name="ShutdownButton">
            <a:hlinkClick r:id="rId3" action="ppaction://hlinksldjump"/>
            <a:extLst>
              <a:ext uri="{FF2B5EF4-FFF2-40B4-BE49-F238E27FC236}">
                <a16:creationId xmlns:a16="http://schemas.microsoft.com/office/drawing/2014/main" id="{A04291D3-83D6-5E25-3EEC-18F6A90EFEBB}"/>
              </a:ext>
            </a:extLst>
          </p:cNvPr>
          <p:cNvSpPr/>
          <p:nvPr/>
        </p:nvSpPr>
        <p:spPr>
          <a:xfrm>
            <a:off x="11705036" y="123324"/>
            <a:ext cx="328200" cy="315087"/>
          </a:xfrm>
          <a:prstGeom prst="snip2DiagRect">
            <a:avLst>
              <a:gd name="adj1" fmla="val 0"/>
              <a:gd name="adj2" fmla="val 0"/>
            </a:avLst>
          </a:prstGeom>
          <a:solidFill>
            <a:srgbClr val="A03030">
              <a:alpha val="70588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t-EE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X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ndara" panose="020E0502030303020204" pitchFamily="34" charset="0"/>
              <a:ea typeface="+mn-ea"/>
              <a:cs typeface="+mn-cs"/>
            </a:endParaRPr>
          </a:p>
        </p:txBody>
      </p:sp>
      <p:sp>
        <p:nvSpPr>
          <p:cNvPr id="24" name="ShutdownButton">
            <a:hlinkClick r:id="" action="ppaction://macro?name=Restart"/>
            <a:extLst>
              <a:ext uri="{FF2B5EF4-FFF2-40B4-BE49-F238E27FC236}">
                <a16:creationId xmlns:a16="http://schemas.microsoft.com/office/drawing/2014/main" id="{DB175A80-3802-6EF6-D1B9-48264E9CF16E}"/>
              </a:ext>
            </a:extLst>
          </p:cNvPr>
          <p:cNvSpPr/>
          <p:nvPr/>
        </p:nvSpPr>
        <p:spPr>
          <a:xfrm>
            <a:off x="10790128" y="123324"/>
            <a:ext cx="852993" cy="315087"/>
          </a:xfrm>
          <a:prstGeom prst="snip2DiagRect">
            <a:avLst>
              <a:gd name="adj1" fmla="val 0"/>
              <a:gd name="adj2" fmla="val 0"/>
            </a:avLst>
          </a:prstGeom>
          <a:solidFill>
            <a:srgbClr val="220060">
              <a:alpha val="70588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t-EE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Restart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ndara" panose="020E0502030303020204" pitchFamily="34" charset="0"/>
              <a:ea typeface="+mn-ea"/>
              <a:cs typeface="+mn-cs"/>
            </a:endParaRPr>
          </a:p>
        </p:txBody>
      </p:sp>
      <p:sp>
        <p:nvSpPr>
          <p:cNvPr id="3" name="FailDetails">
            <a:extLst>
              <a:ext uri="{FF2B5EF4-FFF2-40B4-BE49-F238E27FC236}">
                <a16:creationId xmlns:a16="http://schemas.microsoft.com/office/drawing/2014/main" id="{DA18F9CA-7A5E-7C4D-14C8-61877F660FF8}"/>
              </a:ext>
            </a:extLst>
          </p:cNvPr>
          <p:cNvSpPr txBox="1"/>
          <p:nvPr/>
        </p:nvSpPr>
        <p:spPr>
          <a:xfrm>
            <a:off x="449580" y="1485900"/>
            <a:ext cx="52730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Error details: </a:t>
            </a:r>
          </a:p>
          <a:p>
            <a:endParaRPr lang="en-US"/>
          </a:p>
          <a:p>
            <a:r>
              <a:rPr lang="en-US"/>
              <a:t>Copy error</a:t>
            </a:r>
          </a:p>
          <a:p>
            <a:r>
              <a:rPr lang="en-US"/>
              <a:t>Access is denied</a:t>
            </a:r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32969617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0.56435 C 0.23606 -0.56435 0.42773 -0.20741 0.42773 0.2331 C 0.42773 0.67245 0.23606 1.03055 3.33333E-6 1.03055 C -0.2362 1.03055 -0.42774 0.67245 -0.42774 0.2331 C -0.42774 -0.20741 -0.2362 -0.56435 3.33333E-6 -0.56435 Z " pathEditMode="relative" rAng="0" ptsTypes="AAAAA">
                                      <p:cBhvr>
                                        <p:cTn id="9" dur="1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9745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4857 0.2331 C -0.4487 -0.18704 -0.24805 -0.52755 -0.00052 -0.52732 C 0.247 -0.52755 0.44817 -0.18681 0.44817 0.23287 C 0.44817 0.65278 0.24687 0.99329 -0.00052 0.99306 C -0.24805 0.99329 -0.4487 0.65278 -0.44857 0.2331 Z " pathEditMode="relative" rAng="16200000" ptsTypes="AAAAA">
                                      <p:cBhvr>
                                        <p:cTn id="11" dur="1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831" y="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1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03009 C -0.23607 1.03009 -0.42773 0.67338 -0.42773 0.2331 C -0.42773 -0.20671 -0.23607 -0.56435 0 -0.56435 C 0.2362 -0.56435 0.42773 -0.20671 0.42773 0.2331 C 0.42773 0.67338 0.2362 1.03009 0 1.03009 Z " pathEditMode="relative" rAng="10800000" ptsTypes="AAAAA">
                                      <p:cBhvr>
                                        <p:cTn id="13" dur="1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9722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1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4831 0.23263 C 0.44831 0.65231 0.24766 0.99305 2.08333E-7 0.99305 C -0.24727 0.99305 -0.44857 0.65231 -0.44857 0.23263 C -0.44857 -0.18727 -0.2474 -0.52778 2.08333E-7 -0.52778 C 0.24753 -0.52755 0.44831 -0.18727 0.44831 0.23263 Z " pathEditMode="relative" rAng="5400000" ptsTypes="AAAAA">
                                      <p:cBhvr>
                                        <p:cTn id="15" dur="1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84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2" grpId="0" animBg="1"/>
      <p:bldP spid="7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1811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87" name="BootText">
            <a:extLst>
              <a:ext uri="{FF2B5EF4-FFF2-40B4-BE49-F238E27FC236}">
                <a16:creationId xmlns:a16="http://schemas.microsoft.com/office/drawing/2014/main" id="{794A90EB-AFEF-CDAE-3CE8-56F8A656C085}"/>
              </a:ext>
            </a:extLst>
          </p:cNvPr>
          <p:cNvSpPr txBox="1"/>
          <p:nvPr/>
        </p:nvSpPr>
        <p:spPr>
          <a:xfrm>
            <a:off x="0" y="3248146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 sz="2400">
                <a:latin typeface="+mj-lt"/>
              </a:rPr>
              <a:t>Shutting down...</a:t>
            </a:r>
            <a:endParaRPr lang="en-US" sz="2400" dirty="0">
              <a:latin typeface="+mj-lt"/>
            </a:endParaRPr>
          </a:p>
        </p:txBody>
      </p:sp>
      <p:sp>
        <p:nvSpPr>
          <p:cNvPr id="61488" name="Bootlogo">
            <a:extLst>
              <a:ext uri="{FF2B5EF4-FFF2-40B4-BE49-F238E27FC236}">
                <a16:creationId xmlns:a16="http://schemas.microsoft.com/office/drawing/2014/main" id="{8515C6CA-F7D9-2857-7A5B-7B1D91189DCC}"/>
              </a:ext>
            </a:extLst>
          </p:cNvPr>
          <p:cNvSpPr/>
          <p:nvPr/>
        </p:nvSpPr>
        <p:spPr>
          <a:xfrm>
            <a:off x="5428206" y="2381922"/>
            <a:ext cx="1335586" cy="1388306"/>
          </a:xfrm>
          <a:custGeom>
            <a:avLst/>
            <a:gdLst>
              <a:gd name="connsiteX0" fmla="*/ 1504848 w 2079912"/>
              <a:gd name="connsiteY0" fmla="*/ 1260317 h 2162014"/>
              <a:gd name="connsiteX1" fmla="*/ 1513320 w 2079912"/>
              <a:gd name="connsiteY1" fmla="*/ 1544584 h 2162014"/>
              <a:gd name="connsiteX2" fmla="*/ 1233771 w 2079912"/>
              <a:gd name="connsiteY2" fmla="*/ 1542094 h 2162014"/>
              <a:gd name="connsiteX3" fmla="*/ 1780465 w 2079912"/>
              <a:gd name="connsiteY3" fmla="*/ 769740 h 2162014"/>
              <a:gd name="connsiteX4" fmla="*/ 2079912 w 2079912"/>
              <a:gd name="connsiteY4" fmla="*/ 1081007 h 2162014"/>
              <a:gd name="connsiteX5" fmla="*/ 1798462 w 2079912"/>
              <a:gd name="connsiteY5" fmla="*/ 1373566 h 2162014"/>
              <a:gd name="connsiteX6" fmla="*/ 718264 w 2079912"/>
              <a:gd name="connsiteY6" fmla="*/ 1827623 h 2162014"/>
              <a:gd name="connsiteX7" fmla="*/ 1356181 w 2079912"/>
              <a:gd name="connsiteY7" fmla="*/ 1833306 h 2162014"/>
              <a:gd name="connsiteX8" fmla="*/ 1039956 w 2079912"/>
              <a:gd name="connsiteY8" fmla="*/ 2162014 h 2162014"/>
              <a:gd name="connsiteX9" fmla="*/ 1237122 w 2079912"/>
              <a:gd name="connsiteY9" fmla="*/ 623403 h 2162014"/>
              <a:gd name="connsiteX10" fmla="*/ 1485931 w 2079912"/>
              <a:gd name="connsiteY10" fmla="*/ 625620 h 2162014"/>
              <a:gd name="connsiteX11" fmla="*/ 1493818 w 2079912"/>
              <a:gd name="connsiteY11" fmla="*/ 890231 h 2162014"/>
              <a:gd name="connsiteX12" fmla="*/ 586098 w 2079912"/>
              <a:gd name="connsiteY12" fmla="*/ 1271786 h 2162014"/>
              <a:gd name="connsiteX13" fmla="*/ 842790 w 2079912"/>
              <a:gd name="connsiteY13" fmla="*/ 1538611 h 2162014"/>
              <a:gd name="connsiteX14" fmla="*/ 593984 w 2079912"/>
              <a:gd name="connsiteY14" fmla="*/ 1536394 h 2162014"/>
              <a:gd name="connsiteX15" fmla="*/ 566594 w 2079912"/>
              <a:gd name="connsiteY15" fmla="*/ 617430 h 2162014"/>
              <a:gd name="connsiteX16" fmla="*/ 846141 w 2079912"/>
              <a:gd name="connsiteY16" fmla="*/ 619920 h 2162014"/>
              <a:gd name="connsiteX17" fmla="*/ 575067 w 2079912"/>
              <a:gd name="connsiteY17" fmla="*/ 901694 h 2162014"/>
              <a:gd name="connsiteX18" fmla="*/ 281452 w 2079912"/>
              <a:gd name="connsiteY18" fmla="*/ 788445 h 2162014"/>
              <a:gd name="connsiteX19" fmla="*/ 299450 w 2079912"/>
              <a:gd name="connsiteY19" fmla="*/ 1392277 h 2162014"/>
              <a:gd name="connsiteX20" fmla="*/ 0 w 2079912"/>
              <a:gd name="connsiteY20" fmla="*/ 1081007 h 2162014"/>
              <a:gd name="connsiteX21" fmla="*/ 1039956 w 2079912"/>
              <a:gd name="connsiteY21" fmla="*/ 0 h 2162014"/>
              <a:gd name="connsiteX22" fmla="*/ 1361648 w 2079912"/>
              <a:gd name="connsiteY22" fmla="*/ 334391 h 2162014"/>
              <a:gd name="connsiteX23" fmla="*/ 723731 w 2079912"/>
              <a:gd name="connsiteY23" fmla="*/ 328708 h 2162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079912" h="2162014">
                <a:moveTo>
                  <a:pt x="1504848" y="1260317"/>
                </a:moveTo>
                <a:lnTo>
                  <a:pt x="1513320" y="1544584"/>
                </a:lnTo>
                <a:lnTo>
                  <a:pt x="1233771" y="1542094"/>
                </a:lnTo>
                <a:close/>
                <a:moveTo>
                  <a:pt x="1780465" y="769740"/>
                </a:moveTo>
                <a:lnTo>
                  <a:pt x="2079912" y="1081007"/>
                </a:lnTo>
                <a:lnTo>
                  <a:pt x="1798462" y="1373566"/>
                </a:lnTo>
                <a:close/>
                <a:moveTo>
                  <a:pt x="718264" y="1827623"/>
                </a:moveTo>
                <a:lnTo>
                  <a:pt x="1356181" y="1833306"/>
                </a:lnTo>
                <a:lnTo>
                  <a:pt x="1039956" y="2162014"/>
                </a:lnTo>
                <a:close/>
                <a:moveTo>
                  <a:pt x="1237122" y="623403"/>
                </a:moveTo>
                <a:lnTo>
                  <a:pt x="1485931" y="625620"/>
                </a:lnTo>
                <a:lnTo>
                  <a:pt x="1493818" y="890231"/>
                </a:lnTo>
                <a:close/>
                <a:moveTo>
                  <a:pt x="586098" y="1271786"/>
                </a:moveTo>
                <a:lnTo>
                  <a:pt x="842790" y="1538611"/>
                </a:lnTo>
                <a:lnTo>
                  <a:pt x="593984" y="1536394"/>
                </a:lnTo>
                <a:close/>
                <a:moveTo>
                  <a:pt x="566594" y="617430"/>
                </a:moveTo>
                <a:lnTo>
                  <a:pt x="846141" y="619920"/>
                </a:lnTo>
                <a:lnTo>
                  <a:pt x="575067" y="901694"/>
                </a:lnTo>
                <a:close/>
                <a:moveTo>
                  <a:pt x="281452" y="788445"/>
                </a:moveTo>
                <a:lnTo>
                  <a:pt x="299450" y="1392277"/>
                </a:lnTo>
                <a:lnTo>
                  <a:pt x="0" y="1081007"/>
                </a:lnTo>
                <a:close/>
                <a:moveTo>
                  <a:pt x="1039956" y="0"/>
                </a:moveTo>
                <a:lnTo>
                  <a:pt x="1361648" y="334391"/>
                </a:lnTo>
                <a:lnTo>
                  <a:pt x="723731" y="328708"/>
                </a:lnTo>
                <a:close/>
              </a:path>
            </a:pathLst>
          </a:custGeom>
          <a:gradFill flip="none" rotWithShape="1">
            <a:gsLst>
              <a:gs pos="100000">
                <a:srgbClr val="FF0000">
                  <a:alpha val="0"/>
                </a:srgbClr>
              </a:gs>
              <a:gs pos="0">
                <a:schemeClr val="accent4">
                  <a:alpha val="0"/>
                </a:schemeClr>
              </a:gs>
            </a:gsLst>
            <a:lin ang="13500000" scaled="1"/>
            <a:tileRect/>
          </a:gradFill>
          <a:ln>
            <a:noFill/>
          </a:ln>
          <a:scene3d>
            <a:camera prst="orthographicFront">
              <a:rot lat="5400000" lon="10800000" rev="0"/>
            </a:camera>
            <a:lightRig rig="flat" dir="t"/>
          </a:scene3d>
          <a:sp3d prstMaterial="matte"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t-EE" dirty="0"/>
          </a:p>
        </p:txBody>
      </p:sp>
      <p:sp>
        <p:nvSpPr>
          <p:cNvPr id="24" name="DefaultUname" hidden="1">
            <a:hlinkClick r:id="" action="ppaction://macro?name=PicClick"/>
            <a:extLst>
              <a:ext uri="{FF2B5EF4-FFF2-40B4-BE49-F238E27FC236}">
                <a16:creationId xmlns:a16="http://schemas.microsoft.com/office/drawing/2014/main" id="{1BC14EAD-1F35-D59E-1A0F-B385A39D3843}"/>
              </a:ext>
            </a:extLst>
          </p:cNvPr>
          <p:cNvSpPr txBox="1"/>
          <p:nvPr/>
        </p:nvSpPr>
        <p:spPr>
          <a:xfrm>
            <a:off x="678727" y="2176272"/>
            <a:ext cx="1076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 sz="1000" dirty="0">
                <a:latin typeface="Candara" panose="020E0502030303020204" pitchFamily="34" charset="0"/>
              </a:rPr>
              <a:t>User</a:t>
            </a:r>
          </a:p>
        </p:txBody>
      </p:sp>
      <p:sp>
        <p:nvSpPr>
          <p:cNvPr id="88975" name="Täht 5-tipuline 68873">
            <a:extLst>
              <a:ext uri="{FF2B5EF4-FFF2-40B4-BE49-F238E27FC236}">
                <a16:creationId xmlns:a16="http://schemas.microsoft.com/office/drawing/2014/main" id="{D8943277-0D67-BF3F-37D9-4D5AFAE844D4}"/>
              </a:ext>
            </a:extLst>
          </p:cNvPr>
          <p:cNvSpPr/>
          <p:nvPr/>
        </p:nvSpPr>
        <p:spPr>
          <a:xfrm rot="1066431">
            <a:off x="976307" y="1600215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88976" name="Täht 5-tipuline 68874">
            <a:extLst>
              <a:ext uri="{FF2B5EF4-FFF2-40B4-BE49-F238E27FC236}">
                <a16:creationId xmlns:a16="http://schemas.microsoft.com/office/drawing/2014/main" id="{65292DBC-7D9F-9678-661D-877C86F909AA}"/>
              </a:ext>
            </a:extLst>
          </p:cNvPr>
          <p:cNvSpPr/>
          <p:nvPr/>
        </p:nvSpPr>
        <p:spPr>
          <a:xfrm rot="20792400">
            <a:off x="1649407" y="1066815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88977" name="Täht 5-tipuline 68875">
            <a:extLst>
              <a:ext uri="{FF2B5EF4-FFF2-40B4-BE49-F238E27FC236}">
                <a16:creationId xmlns:a16="http://schemas.microsoft.com/office/drawing/2014/main" id="{6A2F7653-75C9-63BD-5314-48F2B07CC088}"/>
              </a:ext>
            </a:extLst>
          </p:cNvPr>
          <p:cNvSpPr/>
          <p:nvPr/>
        </p:nvSpPr>
        <p:spPr>
          <a:xfrm rot="19072369">
            <a:off x="2049457" y="1635140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88978" name="Täht 5-tipuline 68876">
            <a:extLst>
              <a:ext uri="{FF2B5EF4-FFF2-40B4-BE49-F238E27FC236}">
                <a16:creationId xmlns:a16="http://schemas.microsoft.com/office/drawing/2014/main" id="{CD3EDD6D-3BF5-D2EE-2A33-667E5B3C2397}"/>
              </a:ext>
            </a:extLst>
          </p:cNvPr>
          <p:cNvSpPr/>
          <p:nvPr/>
        </p:nvSpPr>
        <p:spPr>
          <a:xfrm>
            <a:off x="436557" y="1016018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88979" name="Täht 5-tipuline 68877">
            <a:extLst>
              <a:ext uri="{FF2B5EF4-FFF2-40B4-BE49-F238E27FC236}">
                <a16:creationId xmlns:a16="http://schemas.microsoft.com/office/drawing/2014/main" id="{6EAD6D3A-8B44-5C9D-4A73-208552A3B07F}"/>
              </a:ext>
            </a:extLst>
          </p:cNvPr>
          <p:cNvSpPr/>
          <p:nvPr/>
        </p:nvSpPr>
        <p:spPr>
          <a:xfrm rot="620454">
            <a:off x="1236657" y="403052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88980" name="Täht 5-tipuline 68878">
            <a:extLst>
              <a:ext uri="{FF2B5EF4-FFF2-40B4-BE49-F238E27FC236}">
                <a16:creationId xmlns:a16="http://schemas.microsoft.com/office/drawing/2014/main" id="{7A228126-B6EC-CAC3-EBE5-D9AD5FD49851}"/>
              </a:ext>
            </a:extLst>
          </p:cNvPr>
          <p:cNvSpPr/>
          <p:nvPr/>
        </p:nvSpPr>
        <p:spPr>
          <a:xfrm rot="18275499">
            <a:off x="2097082" y="523702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88981" name="Täht 5-tipuline 68879">
            <a:extLst>
              <a:ext uri="{FF2B5EF4-FFF2-40B4-BE49-F238E27FC236}">
                <a16:creationId xmlns:a16="http://schemas.microsoft.com/office/drawing/2014/main" id="{5269ADC0-55A0-06EF-4A8C-3DBD551891B0}"/>
              </a:ext>
            </a:extLst>
          </p:cNvPr>
          <p:cNvSpPr/>
          <p:nvPr/>
        </p:nvSpPr>
        <p:spPr>
          <a:xfrm rot="17771047">
            <a:off x="2795582" y="1031890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88982" name="Täht 5-tipuline 68880">
            <a:extLst>
              <a:ext uri="{FF2B5EF4-FFF2-40B4-BE49-F238E27FC236}">
                <a16:creationId xmlns:a16="http://schemas.microsoft.com/office/drawing/2014/main" id="{53F5BC9C-773A-FBAB-E662-82438E1DA7A3}"/>
              </a:ext>
            </a:extLst>
          </p:cNvPr>
          <p:cNvSpPr/>
          <p:nvPr/>
        </p:nvSpPr>
        <p:spPr>
          <a:xfrm rot="17050996">
            <a:off x="4076278" y="677508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88983" name="Täht 5-tipuline 68881">
            <a:extLst>
              <a:ext uri="{FF2B5EF4-FFF2-40B4-BE49-F238E27FC236}">
                <a16:creationId xmlns:a16="http://schemas.microsoft.com/office/drawing/2014/main" id="{C3BA81FF-F2C7-D149-A75F-BB76A4654688}"/>
              </a:ext>
            </a:extLst>
          </p:cNvPr>
          <p:cNvSpPr/>
          <p:nvPr/>
        </p:nvSpPr>
        <p:spPr>
          <a:xfrm rot="18116485">
            <a:off x="3199978" y="1670065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88984" name="Täht 5-tipuline 68882">
            <a:extLst>
              <a:ext uri="{FF2B5EF4-FFF2-40B4-BE49-F238E27FC236}">
                <a16:creationId xmlns:a16="http://schemas.microsoft.com/office/drawing/2014/main" id="{EA9DC7E7-6DAB-C5AA-0DE5-19035E0655F0}"/>
              </a:ext>
            </a:extLst>
          </p:cNvPr>
          <p:cNvSpPr/>
          <p:nvPr/>
        </p:nvSpPr>
        <p:spPr>
          <a:xfrm rot="17969344">
            <a:off x="4463628" y="1390051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88985" name="Täht 5-tipuline 68883">
            <a:extLst>
              <a:ext uri="{FF2B5EF4-FFF2-40B4-BE49-F238E27FC236}">
                <a16:creationId xmlns:a16="http://schemas.microsoft.com/office/drawing/2014/main" id="{1C07F438-7BA9-2B68-34D8-8D8712D66D27}"/>
              </a:ext>
            </a:extLst>
          </p:cNvPr>
          <p:cNvSpPr/>
          <p:nvPr/>
        </p:nvSpPr>
        <p:spPr>
          <a:xfrm rot="18850530">
            <a:off x="6187975" y="1324626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88986" name="Täht 5-tipuline 68884">
            <a:extLst>
              <a:ext uri="{FF2B5EF4-FFF2-40B4-BE49-F238E27FC236}">
                <a16:creationId xmlns:a16="http://schemas.microsoft.com/office/drawing/2014/main" id="{BEDA0D16-5CF9-6B77-9BD4-87F29B362732}"/>
              </a:ext>
            </a:extLst>
          </p:cNvPr>
          <p:cNvSpPr/>
          <p:nvPr/>
        </p:nvSpPr>
        <p:spPr>
          <a:xfrm rot="15096320">
            <a:off x="6892825" y="773858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88987" name="Täht 5-tipuline 68885">
            <a:extLst>
              <a:ext uri="{FF2B5EF4-FFF2-40B4-BE49-F238E27FC236}">
                <a16:creationId xmlns:a16="http://schemas.microsoft.com/office/drawing/2014/main" id="{4327DB27-47F8-E7BB-D309-8FE7EE46ECDE}"/>
              </a:ext>
            </a:extLst>
          </p:cNvPr>
          <p:cNvSpPr/>
          <p:nvPr/>
        </p:nvSpPr>
        <p:spPr>
          <a:xfrm rot="21101928">
            <a:off x="7519983" y="1287591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88988" name="Täht 5-tipuline 68886">
            <a:extLst>
              <a:ext uri="{FF2B5EF4-FFF2-40B4-BE49-F238E27FC236}">
                <a16:creationId xmlns:a16="http://schemas.microsoft.com/office/drawing/2014/main" id="{1955F5FF-B316-96E8-8A57-89F5EC7D5ABE}"/>
              </a:ext>
            </a:extLst>
          </p:cNvPr>
          <p:cNvSpPr/>
          <p:nvPr/>
        </p:nvSpPr>
        <p:spPr>
          <a:xfrm rot="595714">
            <a:off x="6857900" y="1510942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88989" name="Täht 5-tipuline 68887">
            <a:extLst>
              <a:ext uri="{FF2B5EF4-FFF2-40B4-BE49-F238E27FC236}">
                <a16:creationId xmlns:a16="http://schemas.microsoft.com/office/drawing/2014/main" id="{9388CDB1-391F-9B06-5236-D85B8EF3CF68}"/>
              </a:ext>
            </a:extLst>
          </p:cNvPr>
          <p:cNvSpPr/>
          <p:nvPr/>
        </p:nvSpPr>
        <p:spPr>
          <a:xfrm rot="16200000">
            <a:off x="5873650" y="813042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88990" name="Täht 5-tipuline 68888">
            <a:extLst>
              <a:ext uri="{FF2B5EF4-FFF2-40B4-BE49-F238E27FC236}">
                <a16:creationId xmlns:a16="http://schemas.microsoft.com/office/drawing/2014/main" id="{0353D07A-FA56-CC87-1ABF-E8772177F469}"/>
              </a:ext>
            </a:extLst>
          </p:cNvPr>
          <p:cNvSpPr/>
          <p:nvPr/>
        </p:nvSpPr>
        <p:spPr>
          <a:xfrm rot="18662637">
            <a:off x="8972450" y="1154224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89008" name="Täht 5-tipuline 68889">
            <a:extLst>
              <a:ext uri="{FF2B5EF4-FFF2-40B4-BE49-F238E27FC236}">
                <a16:creationId xmlns:a16="http://schemas.microsoft.com/office/drawing/2014/main" id="{A80AB93A-6D8A-5038-8705-A962D4A16451}"/>
              </a:ext>
            </a:extLst>
          </p:cNvPr>
          <p:cNvSpPr/>
          <p:nvPr/>
        </p:nvSpPr>
        <p:spPr>
          <a:xfrm rot="17642500">
            <a:off x="9721750" y="1804126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89009" name="Täht 5-tipuline 68890">
            <a:extLst>
              <a:ext uri="{FF2B5EF4-FFF2-40B4-BE49-F238E27FC236}">
                <a16:creationId xmlns:a16="http://schemas.microsoft.com/office/drawing/2014/main" id="{89CF003D-1BA3-D38B-7E6F-6713CE5CD818}"/>
              </a:ext>
            </a:extLst>
          </p:cNvPr>
          <p:cNvSpPr/>
          <p:nvPr/>
        </p:nvSpPr>
        <p:spPr>
          <a:xfrm rot="16445928">
            <a:off x="8721031" y="1742280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89010" name="Täht 5-tipuline 68891">
            <a:extLst>
              <a:ext uri="{FF2B5EF4-FFF2-40B4-BE49-F238E27FC236}">
                <a16:creationId xmlns:a16="http://schemas.microsoft.com/office/drawing/2014/main" id="{87E3B1B9-4E34-D68E-6559-F0B4A86B0034}"/>
              </a:ext>
            </a:extLst>
          </p:cNvPr>
          <p:cNvSpPr/>
          <p:nvPr/>
        </p:nvSpPr>
        <p:spPr>
          <a:xfrm rot="17221125">
            <a:off x="10162481" y="1287591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89011" name="Täht 5-tipuline 68892">
            <a:extLst>
              <a:ext uri="{FF2B5EF4-FFF2-40B4-BE49-F238E27FC236}">
                <a16:creationId xmlns:a16="http://schemas.microsoft.com/office/drawing/2014/main" id="{0D7B09C9-378B-2314-C740-D23E94D02DC6}"/>
              </a:ext>
            </a:extLst>
          </p:cNvPr>
          <p:cNvSpPr/>
          <p:nvPr/>
        </p:nvSpPr>
        <p:spPr>
          <a:xfrm rot="16370263">
            <a:off x="9171881" y="558627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89012" name="Täht 5-tipuline 68893">
            <a:extLst>
              <a:ext uri="{FF2B5EF4-FFF2-40B4-BE49-F238E27FC236}">
                <a16:creationId xmlns:a16="http://schemas.microsoft.com/office/drawing/2014/main" id="{C3541760-0BE1-81FD-1C3E-A0CEFEEC79D8}"/>
              </a:ext>
            </a:extLst>
          </p:cNvPr>
          <p:cNvSpPr/>
          <p:nvPr/>
        </p:nvSpPr>
        <p:spPr>
          <a:xfrm rot="16356821">
            <a:off x="11661081" y="1332268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89013" name="Vabakuju kujund 69113">
            <a:extLst>
              <a:ext uri="{FF2B5EF4-FFF2-40B4-BE49-F238E27FC236}">
                <a16:creationId xmlns:a16="http://schemas.microsoft.com/office/drawing/2014/main" id="{D8BF26A4-9D23-E248-6D63-DED388F8FA4E}"/>
              </a:ext>
            </a:extLst>
          </p:cNvPr>
          <p:cNvSpPr/>
          <p:nvPr/>
        </p:nvSpPr>
        <p:spPr>
          <a:xfrm>
            <a:off x="-1338497" y="8800887"/>
            <a:ext cx="3670300" cy="2616200"/>
          </a:xfrm>
          <a:custGeom>
            <a:avLst/>
            <a:gdLst>
              <a:gd name="connsiteX0" fmla="*/ 1835150 w 3670300"/>
              <a:gd name="connsiteY0" fmla="*/ 0 h 2616200"/>
              <a:gd name="connsiteX1" fmla="*/ 2725023 w 3670300"/>
              <a:gd name="connsiteY1" fmla="*/ 473142 h 2616200"/>
              <a:gd name="connsiteX2" fmla="*/ 2728417 w 3670300"/>
              <a:gd name="connsiteY2" fmla="*/ 478729 h 2616200"/>
              <a:gd name="connsiteX3" fmla="*/ 2813427 w 3670300"/>
              <a:gd name="connsiteY3" fmla="*/ 491703 h 2616200"/>
              <a:gd name="connsiteX4" fmla="*/ 3670300 w 3670300"/>
              <a:gd name="connsiteY4" fmla="*/ 1543050 h 2616200"/>
              <a:gd name="connsiteX5" fmla="*/ 2597150 w 3670300"/>
              <a:gd name="connsiteY5" fmla="*/ 2616200 h 2616200"/>
              <a:gd name="connsiteX6" fmla="*/ 1875589 w 3670300"/>
              <a:gd name="connsiteY6" fmla="*/ 2337415 h 2616200"/>
              <a:gd name="connsiteX7" fmla="*/ 1836063 w 3670300"/>
              <a:gd name="connsiteY7" fmla="*/ 2296935 h 2616200"/>
              <a:gd name="connsiteX8" fmla="*/ 1831982 w 3670300"/>
              <a:gd name="connsiteY8" fmla="*/ 2301882 h 2616200"/>
              <a:gd name="connsiteX9" fmla="*/ 1073150 w 3670300"/>
              <a:gd name="connsiteY9" fmla="*/ 2616200 h 2616200"/>
              <a:gd name="connsiteX10" fmla="*/ 0 w 3670300"/>
              <a:gd name="connsiteY10" fmla="*/ 1543050 h 2616200"/>
              <a:gd name="connsiteX11" fmla="*/ 856873 w 3670300"/>
              <a:gd name="connsiteY11" fmla="*/ 491703 h 2616200"/>
              <a:gd name="connsiteX12" fmla="*/ 942278 w 3670300"/>
              <a:gd name="connsiteY12" fmla="*/ 478669 h 2616200"/>
              <a:gd name="connsiteX13" fmla="*/ 945277 w 3670300"/>
              <a:gd name="connsiteY13" fmla="*/ 473142 h 2616200"/>
              <a:gd name="connsiteX14" fmla="*/ 1835150 w 3670300"/>
              <a:gd name="connsiteY14" fmla="*/ 0 h 261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670300" h="2616200">
                <a:moveTo>
                  <a:pt x="1835150" y="0"/>
                </a:moveTo>
                <a:cubicBezTo>
                  <a:pt x="2205578" y="0"/>
                  <a:pt x="2532170" y="187682"/>
                  <a:pt x="2725023" y="473142"/>
                </a:cubicBezTo>
                <a:lnTo>
                  <a:pt x="2728417" y="478729"/>
                </a:lnTo>
                <a:lnTo>
                  <a:pt x="2813427" y="491703"/>
                </a:lnTo>
                <a:cubicBezTo>
                  <a:pt x="3302443" y="591770"/>
                  <a:pt x="3670300" y="1024452"/>
                  <a:pt x="3670300" y="1543050"/>
                </a:cubicBezTo>
                <a:cubicBezTo>
                  <a:pt x="3670300" y="2135734"/>
                  <a:pt x="3189834" y="2616200"/>
                  <a:pt x="2597150" y="2616200"/>
                </a:cubicBezTo>
                <a:cubicBezTo>
                  <a:pt x="2319329" y="2616200"/>
                  <a:pt x="2066166" y="2510629"/>
                  <a:pt x="1875589" y="2337415"/>
                </a:cubicBezTo>
                <a:lnTo>
                  <a:pt x="1836063" y="2296935"/>
                </a:lnTo>
                <a:lnTo>
                  <a:pt x="1831982" y="2301882"/>
                </a:lnTo>
                <a:cubicBezTo>
                  <a:pt x="1637780" y="2496084"/>
                  <a:pt x="1369492" y="2616200"/>
                  <a:pt x="1073150" y="2616200"/>
                </a:cubicBezTo>
                <a:cubicBezTo>
                  <a:pt x="480466" y="2616200"/>
                  <a:pt x="0" y="2135734"/>
                  <a:pt x="0" y="1543050"/>
                </a:cubicBezTo>
                <a:cubicBezTo>
                  <a:pt x="0" y="1024452"/>
                  <a:pt x="367857" y="591770"/>
                  <a:pt x="856873" y="491703"/>
                </a:cubicBezTo>
                <a:lnTo>
                  <a:pt x="942278" y="478669"/>
                </a:lnTo>
                <a:lnTo>
                  <a:pt x="945277" y="473142"/>
                </a:lnTo>
                <a:cubicBezTo>
                  <a:pt x="1138130" y="187682"/>
                  <a:pt x="1464723" y="0"/>
                  <a:pt x="1835150" y="0"/>
                </a:cubicBezTo>
                <a:close/>
              </a:path>
            </a:pathLst>
          </a:custGeom>
          <a:gradFill>
            <a:gsLst>
              <a:gs pos="100000">
                <a:schemeClr val="tx1">
                  <a:alpha val="0"/>
                </a:schemeClr>
              </a:gs>
              <a:gs pos="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t-EE"/>
          </a:p>
        </p:txBody>
      </p:sp>
      <p:sp>
        <p:nvSpPr>
          <p:cNvPr id="89014" name="Vabakuju kujund 69114">
            <a:extLst>
              <a:ext uri="{FF2B5EF4-FFF2-40B4-BE49-F238E27FC236}">
                <a16:creationId xmlns:a16="http://schemas.microsoft.com/office/drawing/2014/main" id="{1139A6CA-5A65-701E-5BA3-6412D535A387}"/>
              </a:ext>
            </a:extLst>
          </p:cNvPr>
          <p:cNvSpPr/>
          <p:nvPr/>
        </p:nvSpPr>
        <p:spPr>
          <a:xfrm>
            <a:off x="2017825" y="7004568"/>
            <a:ext cx="3670300" cy="2616200"/>
          </a:xfrm>
          <a:custGeom>
            <a:avLst/>
            <a:gdLst>
              <a:gd name="connsiteX0" fmla="*/ 1835150 w 3670300"/>
              <a:gd name="connsiteY0" fmla="*/ 0 h 2616200"/>
              <a:gd name="connsiteX1" fmla="*/ 2725023 w 3670300"/>
              <a:gd name="connsiteY1" fmla="*/ 473142 h 2616200"/>
              <a:gd name="connsiteX2" fmla="*/ 2728417 w 3670300"/>
              <a:gd name="connsiteY2" fmla="*/ 478729 h 2616200"/>
              <a:gd name="connsiteX3" fmla="*/ 2813427 w 3670300"/>
              <a:gd name="connsiteY3" fmla="*/ 491703 h 2616200"/>
              <a:gd name="connsiteX4" fmla="*/ 3670300 w 3670300"/>
              <a:gd name="connsiteY4" fmla="*/ 1543050 h 2616200"/>
              <a:gd name="connsiteX5" fmla="*/ 2597150 w 3670300"/>
              <a:gd name="connsiteY5" fmla="*/ 2616200 h 2616200"/>
              <a:gd name="connsiteX6" fmla="*/ 1875589 w 3670300"/>
              <a:gd name="connsiteY6" fmla="*/ 2337415 h 2616200"/>
              <a:gd name="connsiteX7" fmla="*/ 1836063 w 3670300"/>
              <a:gd name="connsiteY7" fmla="*/ 2296935 h 2616200"/>
              <a:gd name="connsiteX8" fmla="*/ 1831982 w 3670300"/>
              <a:gd name="connsiteY8" fmla="*/ 2301882 h 2616200"/>
              <a:gd name="connsiteX9" fmla="*/ 1073150 w 3670300"/>
              <a:gd name="connsiteY9" fmla="*/ 2616200 h 2616200"/>
              <a:gd name="connsiteX10" fmla="*/ 0 w 3670300"/>
              <a:gd name="connsiteY10" fmla="*/ 1543050 h 2616200"/>
              <a:gd name="connsiteX11" fmla="*/ 856873 w 3670300"/>
              <a:gd name="connsiteY11" fmla="*/ 491703 h 2616200"/>
              <a:gd name="connsiteX12" fmla="*/ 942278 w 3670300"/>
              <a:gd name="connsiteY12" fmla="*/ 478669 h 2616200"/>
              <a:gd name="connsiteX13" fmla="*/ 945277 w 3670300"/>
              <a:gd name="connsiteY13" fmla="*/ 473142 h 2616200"/>
              <a:gd name="connsiteX14" fmla="*/ 1835150 w 3670300"/>
              <a:gd name="connsiteY14" fmla="*/ 0 h 261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670300" h="2616200">
                <a:moveTo>
                  <a:pt x="1835150" y="0"/>
                </a:moveTo>
                <a:cubicBezTo>
                  <a:pt x="2205578" y="0"/>
                  <a:pt x="2532170" y="187682"/>
                  <a:pt x="2725023" y="473142"/>
                </a:cubicBezTo>
                <a:lnTo>
                  <a:pt x="2728417" y="478729"/>
                </a:lnTo>
                <a:lnTo>
                  <a:pt x="2813427" y="491703"/>
                </a:lnTo>
                <a:cubicBezTo>
                  <a:pt x="3302443" y="591770"/>
                  <a:pt x="3670300" y="1024452"/>
                  <a:pt x="3670300" y="1543050"/>
                </a:cubicBezTo>
                <a:cubicBezTo>
                  <a:pt x="3670300" y="2135734"/>
                  <a:pt x="3189834" y="2616200"/>
                  <a:pt x="2597150" y="2616200"/>
                </a:cubicBezTo>
                <a:cubicBezTo>
                  <a:pt x="2319329" y="2616200"/>
                  <a:pt x="2066166" y="2510629"/>
                  <a:pt x="1875589" y="2337415"/>
                </a:cubicBezTo>
                <a:lnTo>
                  <a:pt x="1836063" y="2296935"/>
                </a:lnTo>
                <a:lnTo>
                  <a:pt x="1831982" y="2301882"/>
                </a:lnTo>
                <a:cubicBezTo>
                  <a:pt x="1637780" y="2496084"/>
                  <a:pt x="1369492" y="2616200"/>
                  <a:pt x="1073150" y="2616200"/>
                </a:cubicBezTo>
                <a:cubicBezTo>
                  <a:pt x="480466" y="2616200"/>
                  <a:pt x="0" y="2135734"/>
                  <a:pt x="0" y="1543050"/>
                </a:cubicBezTo>
                <a:cubicBezTo>
                  <a:pt x="0" y="1024452"/>
                  <a:pt x="367857" y="591770"/>
                  <a:pt x="856873" y="491703"/>
                </a:cubicBezTo>
                <a:lnTo>
                  <a:pt x="942278" y="478669"/>
                </a:lnTo>
                <a:lnTo>
                  <a:pt x="945277" y="473142"/>
                </a:lnTo>
                <a:cubicBezTo>
                  <a:pt x="1138130" y="187682"/>
                  <a:pt x="1464723" y="0"/>
                  <a:pt x="1835150" y="0"/>
                </a:cubicBezTo>
                <a:close/>
              </a:path>
            </a:pathLst>
          </a:custGeom>
          <a:gradFill>
            <a:gsLst>
              <a:gs pos="100000">
                <a:schemeClr val="tx1">
                  <a:alpha val="0"/>
                </a:schemeClr>
              </a:gs>
              <a:gs pos="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t-EE"/>
          </a:p>
        </p:txBody>
      </p:sp>
      <p:sp>
        <p:nvSpPr>
          <p:cNvPr id="89015" name="Vabakuju kujund 69115">
            <a:extLst>
              <a:ext uri="{FF2B5EF4-FFF2-40B4-BE49-F238E27FC236}">
                <a16:creationId xmlns:a16="http://schemas.microsoft.com/office/drawing/2014/main" id="{6F6E2325-40C0-1925-A875-E33C4B3EB14D}"/>
              </a:ext>
            </a:extLst>
          </p:cNvPr>
          <p:cNvSpPr/>
          <p:nvPr/>
        </p:nvSpPr>
        <p:spPr>
          <a:xfrm>
            <a:off x="5374146" y="9536340"/>
            <a:ext cx="3670300" cy="2616200"/>
          </a:xfrm>
          <a:custGeom>
            <a:avLst/>
            <a:gdLst>
              <a:gd name="connsiteX0" fmla="*/ 1835150 w 3670300"/>
              <a:gd name="connsiteY0" fmla="*/ 0 h 2616200"/>
              <a:gd name="connsiteX1" fmla="*/ 2725023 w 3670300"/>
              <a:gd name="connsiteY1" fmla="*/ 473142 h 2616200"/>
              <a:gd name="connsiteX2" fmla="*/ 2728417 w 3670300"/>
              <a:gd name="connsiteY2" fmla="*/ 478729 h 2616200"/>
              <a:gd name="connsiteX3" fmla="*/ 2813427 w 3670300"/>
              <a:gd name="connsiteY3" fmla="*/ 491703 h 2616200"/>
              <a:gd name="connsiteX4" fmla="*/ 3670300 w 3670300"/>
              <a:gd name="connsiteY4" fmla="*/ 1543050 h 2616200"/>
              <a:gd name="connsiteX5" fmla="*/ 2597150 w 3670300"/>
              <a:gd name="connsiteY5" fmla="*/ 2616200 h 2616200"/>
              <a:gd name="connsiteX6" fmla="*/ 1875589 w 3670300"/>
              <a:gd name="connsiteY6" fmla="*/ 2337415 h 2616200"/>
              <a:gd name="connsiteX7" fmla="*/ 1836063 w 3670300"/>
              <a:gd name="connsiteY7" fmla="*/ 2296935 h 2616200"/>
              <a:gd name="connsiteX8" fmla="*/ 1831982 w 3670300"/>
              <a:gd name="connsiteY8" fmla="*/ 2301882 h 2616200"/>
              <a:gd name="connsiteX9" fmla="*/ 1073150 w 3670300"/>
              <a:gd name="connsiteY9" fmla="*/ 2616200 h 2616200"/>
              <a:gd name="connsiteX10" fmla="*/ 0 w 3670300"/>
              <a:gd name="connsiteY10" fmla="*/ 1543050 h 2616200"/>
              <a:gd name="connsiteX11" fmla="*/ 856873 w 3670300"/>
              <a:gd name="connsiteY11" fmla="*/ 491703 h 2616200"/>
              <a:gd name="connsiteX12" fmla="*/ 942278 w 3670300"/>
              <a:gd name="connsiteY12" fmla="*/ 478669 h 2616200"/>
              <a:gd name="connsiteX13" fmla="*/ 945277 w 3670300"/>
              <a:gd name="connsiteY13" fmla="*/ 473142 h 2616200"/>
              <a:gd name="connsiteX14" fmla="*/ 1835150 w 3670300"/>
              <a:gd name="connsiteY14" fmla="*/ 0 h 261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670300" h="2616200">
                <a:moveTo>
                  <a:pt x="1835150" y="0"/>
                </a:moveTo>
                <a:cubicBezTo>
                  <a:pt x="2205578" y="0"/>
                  <a:pt x="2532170" y="187682"/>
                  <a:pt x="2725023" y="473142"/>
                </a:cubicBezTo>
                <a:lnTo>
                  <a:pt x="2728417" y="478729"/>
                </a:lnTo>
                <a:lnTo>
                  <a:pt x="2813427" y="491703"/>
                </a:lnTo>
                <a:cubicBezTo>
                  <a:pt x="3302443" y="591770"/>
                  <a:pt x="3670300" y="1024452"/>
                  <a:pt x="3670300" y="1543050"/>
                </a:cubicBezTo>
                <a:cubicBezTo>
                  <a:pt x="3670300" y="2135734"/>
                  <a:pt x="3189834" y="2616200"/>
                  <a:pt x="2597150" y="2616200"/>
                </a:cubicBezTo>
                <a:cubicBezTo>
                  <a:pt x="2319329" y="2616200"/>
                  <a:pt x="2066166" y="2510629"/>
                  <a:pt x="1875589" y="2337415"/>
                </a:cubicBezTo>
                <a:lnTo>
                  <a:pt x="1836063" y="2296935"/>
                </a:lnTo>
                <a:lnTo>
                  <a:pt x="1831982" y="2301882"/>
                </a:lnTo>
                <a:cubicBezTo>
                  <a:pt x="1637780" y="2496084"/>
                  <a:pt x="1369492" y="2616200"/>
                  <a:pt x="1073150" y="2616200"/>
                </a:cubicBezTo>
                <a:cubicBezTo>
                  <a:pt x="480466" y="2616200"/>
                  <a:pt x="0" y="2135734"/>
                  <a:pt x="0" y="1543050"/>
                </a:cubicBezTo>
                <a:cubicBezTo>
                  <a:pt x="0" y="1024452"/>
                  <a:pt x="367857" y="591770"/>
                  <a:pt x="856873" y="491703"/>
                </a:cubicBezTo>
                <a:lnTo>
                  <a:pt x="942278" y="478669"/>
                </a:lnTo>
                <a:lnTo>
                  <a:pt x="945277" y="473142"/>
                </a:lnTo>
                <a:cubicBezTo>
                  <a:pt x="1138130" y="187682"/>
                  <a:pt x="1464723" y="0"/>
                  <a:pt x="1835150" y="0"/>
                </a:cubicBezTo>
                <a:close/>
              </a:path>
            </a:pathLst>
          </a:custGeom>
          <a:gradFill>
            <a:gsLst>
              <a:gs pos="100000">
                <a:schemeClr val="tx1">
                  <a:alpha val="0"/>
                </a:schemeClr>
              </a:gs>
              <a:gs pos="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t-EE"/>
          </a:p>
        </p:txBody>
      </p:sp>
      <p:sp>
        <p:nvSpPr>
          <p:cNvPr id="89016" name="Vabakuju kujund 69116">
            <a:extLst>
              <a:ext uri="{FF2B5EF4-FFF2-40B4-BE49-F238E27FC236}">
                <a16:creationId xmlns:a16="http://schemas.microsoft.com/office/drawing/2014/main" id="{A1148C3C-AE85-8B94-056C-9FEFC14D3957}"/>
              </a:ext>
            </a:extLst>
          </p:cNvPr>
          <p:cNvSpPr/>
          <p:nvPr/>
        </p:nvSpPr>
        <p:spPr>
          <a:xfrm>
            <a:off x="8375419" y="7301140"/>
            <a:ext cx="3670300" cy="2616200"/>
          </a:xfrm>
          <a:custGeom>
            <a:avLst/>
            <a:gdLst>
              <a:gd name="connsiteX0" fmla="*/ 1835150 w 3670300"/>
              <a:gd name="connsiteY0" fmla="*/ 0 h 2616200"/>
              <a:gd name="connsiteX1" fmla="*/ 2725023 w 3670300"/>
              <a:gd name="connsiteY1" fmla="*/ 473142 h 2616200"/>
              <a:gd name="connsiteX2" fmla="*/ 2728417 w 3670300"/>
              <a:gd name="connsiteY2" fmla="*/ 478729 h 2616200"/>
              <a:gd name="connsiteX3" fmla="*/ 2813427 w 3670300"/>
              <a:gd name="connsiteY3" fmla="*/ 491703 h 2616200"/>
              <a:gd name="connsiteX4" fmla="*/ 3670300 w 3670300"/>
              <a:gd name="connsiteY4" fmla="*/ 1543050 h 2616200"/>
              <a:gd name="connsiteX5" fmla="*/ 2597150 w 3670300"/>
              <a:gd name="connsiteY5" fmla="*/ 2616200 h 2616200"/>
              <a:gd name="connsiteX6" fmla="*/ 1875589 w 3670300"/>
              <a:gd name="connsiteY6" fmla="*/ 2337415 h 2616200"/>
              <a:gd name="connsiteX7" fmla="*/ 1836063 w 3670300"/>
              <a:gd name="connsiteY7" fmla="*/ 2296935 h 2616200"/>
              <a:gd name="connsiteX8" fmla="*/ 1831982 w 3670300"/>
              <a:gd name="connsiteY8" fmla="*/ 2301882 h 2616200"/>
              <a:gd name="connsiteX9" fmla="*/ 1073150 w 3670300"/>
              <a:gd name="connsiteY9" fmla="*/ 2616200 h 2616200"/>
              <a:gd name="connsiteX10" fmla="*/ 0 w 3670300"/>
              <a:gd name="connsiteY10" fmla="*/ 1543050 h 2616200"/>
              <a:gd name="connsiteX11" fmla="*/ 856873 w 3670300"/>
              <a:gd name="connsiteY11" fmla="*/ 491703 h 2616200"/>
              <a:gd name="connsiteX12" fmla="*/ 942278 w 3670300"/>
              <a:gd name="connsiteY12" fmla="*/ 478669 h 2616200"/>
              <a:gd name="connsiteX13" fmla="*/ 945277 w 3670300"/>
              <a:gd name="connsiteY13" fmla="*/ 473142 h 2616200"/>
              <a:gd name="connsiteX14" fmla="*/ 1835150 w 3670300"/>
              <a:gd name="connsiteY14" fmla="*/ 0 h 261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670300" h="2616200">
                <a:moveTo>
                  <a:pt x="1835150" y="0"/>
                </a:moveTo>
                <a:cubicBezTo>
                  <a:pt x="2205578" y="0"/>
                  <a:pt x="2532170" y="187682"/>
                  <a:pt x="2725023" y="473142"/>
                </a:cubicBezTo>
                <a:lnTo>
                  <a:pt x="2728417" y="478729"/>
                </a:lnTo>
                <a:lnTo>
                  <a:pt x="2813427" y="491703"/>
                </a:lnTo>
                <a:cubicBezTo>
                  <a:pt x="3302443" y="591770"/>
                  <a:pt x="3670300" y="1024452"/>
                  <a:pt x="3670300" y="1543050"/>
                </a:cubicBezTo>
                <a:cubicBezTo>
                  <a:pt x="3670300" y="2135734"/>
                  <a:pt x="3189834" y="2616200"/>
                  <a:pt x="2597150" y="2616200"/>
                </a:cubicBezTo>
                <a:cubicBezTo>
                  <a:pt x="2319329" y="2616200"/>
                  <a:pt x="2066166" y="2510629"/>
                  <a:pt x="1875589" y="2337415"/>
                </a:cubicBezTo>
                <a:lnTo>
                  <a:pt x="1836063" y="2296935"/>
                </a:lnTo>
                <a:lnTo>
                  <a:pt x="1831982" y="2301882"/>
                </a:lnTo>
                <a:cubicBezTo>
                  <a:pt x="1637780" y="2496084"/>
                  <a:pt x="1369492" y="2616200"/>
                  <a:pt x="1073150" y="2616200"/>
                </a:cubicBezTo>
                <a:cubicBezTo>
                  <a:pt x="480466" y="2616200"/>
                  <a:pt x="0" y="2135734"/>
                  <a:pt x="0" y="1543050"/>
                </a:cubicBezTo>
                <a:cubicBezTo>
                  <a:pt x="0" y="1024452"/>
                  <a:pt x="367857" y="591770"/>
                  <a:pt x="856873" y="491703"/>
                </a:cubicBezTo>
                <a:lnTo>
                  <a:pt x="942278" y="478669"/>
                </a:lnTo>
                <a:lnTo>
                  <a:pt x="945277" y="473142"/>
                </a:lnTo>
                <a:cubicBezTo>
                  <a:pt x="1138130" y="187682"/>
                  <a:pt x="1464723" y="0"/>
                  <a:pt x="1835150" y="0"/>
                </a:cubicBezTo>
                <a:close/>
              </a:path>
            </a:pathLst>
          </a:custGeom>
          <a:gradFill>
            <a:gsLst>
              <a:gs pos="100000">
                <a:schemeClr val="tx1">
                  <a:alpha val="0"/>
                </a:schemeClr>
              </a:gs>
              <a:gs pos="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t-EE"/>
          </a:p>
        </p:txBody>
      </p:sp>
      <p:grpSp>
        <p:nvGrpSpPr>
          <p:cNvPr id="77941" name="AppSoundPlayer" hidden="1">
            <a:extLst>
              <a:ext uri="{FF2B5EF4-FFF2-40B4-BE49-F238E27FC236}">
                <a16:creationId xmlns:a16="http://schemas.microsoft.com/office/drawing/2014/main" id="{336A1C90-93FB-B804-DCEF-75DD8148BEDC}"/>
              </a:ext>
            </a:extLst>
          </p:cNvPr>
          <p:cNvGrpSpPr/>
          <p:nvPr/>
        </p:nvGrpSpPr>
        <p:grpSpPr>
          <a:xfrm>
            <a:off x="2309330" y="2985072"/>
            <a:ext cx="4380325" cy="2283571"/>
            <a:chOff x="2309330" y="2985072"/>
            <a:chExt cx="4380325" cy="2283571"/>
          </a:xfrm>
        </p:grpSpPr>
        <p:sp>
          <p:nvSpPr>
            <p:cNvPr id="77942" name="WindowAppSoundPlayer_" hidden="1">
              <a:extLst>
                <a:ext uri="{FF2B5EF4-FFF2-40B4-BE49-F238E27FC236}">
                  <a16:creationId xmlns:a16="http://schemas.microsoft.com/office/drawing/2014/main" id="{D40212F0-268B-13AB-BD12-320CE7832B77}"/>
                </a:ext>
              </a:extLst>
            </p:cNvPr>
            <p:cNvSpPr/>
            <p:nvPr/>
          </p:nvSpPr>
          <p:spPr>
            <a:xfrm>
              <a:off x="2309330" y="2985072"/>
              <a:ext cx="4266401" cy="2192428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>
                  <a:ln w="38100">
                    <a:noFill/>
                  </a:ln>
                  <a:effectLst/>
                  <a:uLnTx/>
                  <a:uFillTx/>
                  <a:latin typeface="Candara" panose="020E0502030303020204" pitchFamily="34" charset="0"/>
                </a:rPr>
                <a:t>No file loaded!</a:t>
              </a:r>
              <a:endParaRPr kumimoji="0" lang="et-EE" sz="12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77943" name="HandleAppSoundPlayer_" hidden="1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B30CF7B9-0C39-A0FF-6769-F75F1F7B22CB}"/>
                </a:ext>
              </a:extLst>
            </p:cNvPr>
            <p:cNvSpPr/>
            <p:nvPr/>
          </p:nvSpPr>
          <p:spPr>
            <a:xfrm>
              <a:off x="6584523" y="5190043"/>
              <a:ext cx="105132" cy="78600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</p:grpSp>
      <p:grpSp>
        <p:nvGrpSpPr>
          <p:cNvPr id="77944" name="App1" hidden="1">
            <a:extLst>
              <a:ext uri="{FF2B5EF4-FFF2-40B4-BE49-F238E27FC236}">
                <a16:creationId xmlns:a16="http://schemas.microsoft.com/office/drawing/2014/main" id="{03D8DDD6-D363-5ECA-29D8-F31E84521851}"/>
              </a:ext>
            </a:extLst>
          </p:cNvPr>
          <p:cNvGrpSpPr/>
          <p:nvPr/>
        </p:nvGrpSpPr>
        <p:grpSpPr>
          <a:xfrm>
            <a:off x="4083480" y="2673103"/>
            <a:ext cx="4313946" cy="2118731"/>
            <a:chOff x="4083480" y="2673103"/>
            <a:chExt cx="4313946" cy="2118731"/>
          </a:xfrm>
        </p:grpSpPr>
        <p:sp>
          <p:nvSpPr>
            <p:cNvPr id="77945" name="WindowApp1_" hidden="1">
              <a:extLst>
                <a:ext uri="{FF2B5EF4-FFF2-40B4-BE49-F238E27FC236}">
                  <a16:creationId xmlns:a16="http://schemas.microsoft.com/office/drawing/2014/main" id="{337010C3-F353-74B4-2F78-E8F6600E14F8}"/>
                </a:ext>
              </a:extLst>
            </p:cNvPr>
            <p:cNvSpPr/>
            <p:nvPr/>
          </p:nvSpPr>
          <p:spPr>
            <a:xfrm>
              <a:off x="4083480" y="2673103"/>
              <a:ext cx="4191644" cy="1970313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>
              <a:scene3d>
                <a:camera prst="orthographicFront"/>
                <a:lightRig rig="threePt" dir="t"/>
              </a:scene3d>
              <a:sp3d extrusionH="57150">
                <a:bevelT w="50800" h="38100" prst="riblet"/>
              </a:sp3d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6000" b="0" i="0" u="none" strike="noStrike" kern="0" cap="none" spc="0" normalizeH="0" baseline="0" noProof="0" dirty="0">
                  <a:ln w="38100">
                    <a:solidFill>
                      <a:srgbClr val="B40B69"/>
                    </a:solidFill>
                  </a:ln>
                  <a:effectLst>
                    <a:glow rad="63500">
                      <a:srgbClr val="B40B69"/>
                    </a:glow>
                  </a:effectLst>
                  <a:uLnTx/>
                  <a:uFillTx/>
                  <a:latin typeface="Candara" panose="020E0502030303020204" pitchFamily="34" charset="0"/>
                </a:rPr>
                <a:t>It works!</a:t>
              </a:r>
            </a:p>
          </p:txBody>
        </p:sp>
        <p:sp>
          <p:nvSpPr>
            <p:cNvPr id="77946" name="Shape1App1_" hidden="1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EB13F9B4-AD6D-763F-833C-354B68E1079C}"/>
                </a:ext>
              </a:extLst>
            </p:cNvPr>
            <p:cNvSpPr/>
            <p:nvPr/>
          </p:nvSpPr>
          <p:spPr>
            <a:xfrm>
              <a:off x="8290058" y="4691821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</p:grpSp>
      <p:grpSp>
        <p:nvGrpSpPr>
          <p:cNvPr id="61448" name="AppPaint" hidden="1">
            <a:extLst>
              <a:ext uri="{FF2B5EF4-FFF2-40B4-BE49-F238E27FC236}">
                <a16:creationId xmlns:a16="http://schemas.microsoft.com/office/drawing/2014/main" id="{33538189-F4D4-9692-96C4-82C378D28325}"/>
              </a:ext>
            </a:extLst>
          </p:cNvPr>
          <p:cNvGrpSpPr/>
          <p:nvPr/>
        </p:nvGrpSpPr>
        <p:grpSpPr>
          <a:xfrm>
            <a:off x="3633939" y="1960227"/>
            <a:ext cx="5067764" cy="3211815"/>
            <a:chOff x="3633939" y="1960227"/>
            <a:chExt cx="5067764" cy="3211815"/>
          </a:xfrm>
        </p:grpSpPr>
        <p:sp>
          <p:nvSpPr>
            <p:cNvPr id="61449" name="HandleAppPaint_" hidden="1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662177A3-1116-8399-16A4-1B52368F4E73}"/>
                </a:ext>
              </a:extLst>
            </p:cNvPr>
            <p:cNvSpPr/>
            <p:nvPr/>
          </p:nvSpPr>
          <p:spPr>
            <a:xfrm>
              <a:off x="8594335" y="5072029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1450" name="WindowAppPaint_" hidden="1">
              <a:extLst>
                <a:ext uri="{FF2B5EF4-FFF2-40B4-BE49-F238E27FC236}">
                  <a16:creationId xmlns:a16="http://schemas.microsoft.com/office/drawing/2014/main" id="{B852D49E-50FB-75F0-8CBB-5276DEE162B8}"/>
                </a:ext>
              </a:extLst>
            </p:cNvPr>
            <p:cNvSpPr/>
            <p:nvPr/>
          </p:nvSpPr>
          <p:spPr>
            <a:xfrm>
              <a:off x="3633939" y="1960227"/>
              <a:ext cx="4955268" cy="3111802"/>
            </a:xfrm>
            <a:prstGeom prst="rect">
              <a:avLst/>
            </a:prstGeom>
            <a:solidFill>
              <a:schemeClr val="accent3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>
              <a:scene3d>
                <a:camera prst="orthographicFront"/>
                <a:lightRig rig="threePt" dir="t"/>
              </a:scene3d>
              <a:sp3d extrusionH="57150">
                <a:bevelT w="50800" h="38100" prst="riblet"/>
              </a:sp3d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6000" b="0" i="0" u="none" strike="noStrike" kern="0" cap="none" spc="0" normalizeH="0" baseline="0" noProof="0" dirty="0">
                <a:ln w="38100">
                  <a:solidFill>
                    <a:srgbClr val="D40435"/>
                  </a:solidFill>
                </a:ln>
                <a:solidFill>
                  <a:prstClr val="black"/>
                </a:solidFill>
                <a:effectLst>
                  <a:glow rad="63500">
                    <a:srgbClr val="D40435"/>
                  </a:glow>
                </a:effectLst>
                <a:uLnTx/>
                <a:uFillTx/>
                <a:latin typeface="Candara" panose="020E0502030303020204" pitchFamily="34" charset="0"/>
              </a:endParaRPr>
            </a:p>
          </p:txBody>
        </p:sp>
        <p:grpSp>
          <p:nvGrpSpPr>
            <p:cNvPr id="61451" name="Shape6AppPaint_" hidden="1">
              <a:extLst>
                <a:ext uri="{FF2B5EF4-FFF2-40B4-BE49-F238E27FC236}">
                  <a16:creationId xmlns:a16="http://schemas.microsoft.com/office/drawing/2014/main" id="{42EA5A58-5AD0-C792-07B9-5609F91C1ABE}"/>
                </a:ext>
              </a:extLst>
            </p:cNvPr>
            <p:cNvGrpSpPr/>
            <p:nvPr/>
          </p:nvGrpSpPr>
          <p:grpSpPr>
            <a:xfrm>
              <a:off x="3634127" y="1961060"/>
              <a:ext cx="4116858" cy="3110969"/>
              <a:chOff x="5000936" y="507600"/>
              <a:chExt cx="4116858" cy="3110969"/>
            </a:xfrm>
          </p:grpSpPr>
          <p:sp>
            <p:nvSpPr>
              <p:cNvPr id="61460" name="Ristkülik 87663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1006733-FCF0-239C-5C77-4AC85D83B3F2}"/>
                  </a:ext>
                </a:extLst>
              </p:cNvPr>
              <p:cNvSpPr/>
              <p:nvPr/>
            </p:nvSpPr>
            <p:spPr>
              <a:xfrm>
                <a:off x="5000936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461" name="Ristkülik 87664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75CAF86-2C15-2304-486D-3BE57924271A}"/>
                  </a:ext>
                </a:extLst>
              </p:cNvPr>
              <p:cNvSpPr/>
              <p:nvPr/>
            </p:nvSpPr>
            <p:spPr>
              <a:xfrm>
                <a:off x="5197794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462" name="Ristkülik 87665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C2861C1-C2C0-435F-90E3-94F7C0A55BB6}"/>
                  </a:ext>
                </a:extLst>
              </p:cNvPr>
              <p:cNvSpPr/>
              <p:nvPr/>
            </p:nvSpPr>
            <p:spPr>
              <a:xfrm>
                <a:off x="5394652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463" name="Ristkülik 87666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43E8C59-F947-BF92-3A77-1E93D7408102}"/>
                  </a:ext>
                </a:extLst>
              </p:cNvPr>
              <p:cNvSpPr/>
              <p:nvPr/>
            </p:nvSpPr>
            <p:spPr>
              <a:xfrm>
                <a:off x="5591510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464" name="Ristkülik 87667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111DD1E-5E49-1F91-8DC3-0EF946486EBD}"/>
                  </a:ext>
                </a:extLst>
              </p:cNvPr>
              <p:cNvSpPr/>
              <p:nvPr/>
            </p:nvSpPr>
            <p:spPr>
              <a:xfrm>
                <a:off x="5783816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465" name="Ristkülik 87668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D9AFC05-F01A-D4CF-277A-E3F6EE41E7FE}"/>
                  </a:ext>
                </a:extLst>
              </p:cNvPr>
              <p:cNvSpPr/>
              <p:nvPr/>
            </p:nvSpPr>
            <p:spPr>
              <a:xfrm>
                <a:off x="5980674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466" name="Ristkülik 87669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DE7C4F9-7786-580D-A779-CD3ECFD9FA0F}"/>
                  </a:ext>
                </a:extLst>
              </p:cNvPr>
              <p:cNvSpPr/>
              <p:nvPr/>
            </p:nvSpPr>
            <p:spPr>
              <a:xfrm>
                <a:off x="6177532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467" name="Ristkülik 87670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35EFA75-C676-997A-428C-CA653F9C4772}"/>
                  </a:ext>
                </a:extLst>
              </p:cNvPr>
              <p:cNvSpPr/>
              <p:nvPr/>
            </p:nvSpPr>
            <p:spPr>
              <a:xfrm>
                <a:off x="6374390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468" name="Ristkülik 87671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CD99437-4A41-35F6-8E07-8831A7B4042C}"/>
                  </a:ext>
                </a:extLst>
              </p:cNvPr>
              <p:cNvSpPr/>
              <p:nvPr/>
            </p:nvSpPr>
            <p:spPr>
              <a:xfrm>
                <a:off x="6566696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469" name="Ristkülik 87672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539DFA9-C890-0DE6-9391-783580549371}"/>
                  </a:ext>
                </a:extLst>
              </p:cNvPr>
              <p:cNvSpPr/>
              <p:nvPr/>
            </p:nvSpPr>
            <p:spPr>
              <a:xfrm>
                <a:off x="6763554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470" name="Ristkülik 87673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4969CFF-2A34-583E-2F95-D7379585CA09}"/>
                  </a:ext>
                </a:extLst>
              </p:cNvPr>
              <p:cNvSpPr/>
              <p:nvPr/>
            </p:nvSpPr>
            <p:spPr>
              <a:xfrm>
                <a:off x="6960412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471" name="Ristkülik 87674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24EFDD7-2CEA-BF21-1CF2-45F23F5DC862}"/>
                  </a:ext>
                </a:extLst>
              </p:cNvPr>
              <p:cNvSpPr/>
              <p:nvPr/>
            </p:nvSpPr>
            <p:spPr>
              <a:xfrm>
                <a:off x="7157270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472" name="Ristkülik 87675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57AE378-95E8-658C-5ED6-8087FC8F54A6}"/>
                  </a:ext>
                </a:extLst>
              </p:cNvPr>
              <p:cNvSpPr/>
              <p:nvPr/>
            </p:nvSpPr>
            <p:spPr>
              <a:xfrm>
                <a:off x="7349576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473" name="Ristkülik 87676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3D90F82-16DE-CA35-157D-46694D4AF7C5}"/>
                  </a:ext>
                </a:extLst>
              </p:cNvPr>
              <p:cNvSpPr/>
              <p:nvPr/>
            </p:nvSpPr>
            <p:spPr>
              <a:xfrm>
                <a:off x="7546434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474" name="Ristkülik 87677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A433E0C-F418-3A59-E15D-2D5D57C1ABB1}"/>
                  </a:ext>
                </a:extLst>
              </p:cNvPr>
              <p:cNvSpPr/>
              <p:nvPr/>
            </p:nvSpPr>
            <p:spPr>
              <a:xfrm>
                <a:off x="7743292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475" name="Ristkülik 87678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72896A9-CCCD-2422-32C1-E415168BC3E6}"/>
                  </a:ext>
                </a:extLst>
              </p:cNvPr>
              <p:cNvSpPr/>
              <p:nvPr/>
            </p:nvSpPr>
            <p:spPr>
              <a:xfrm>
                <a:off x="7940150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476" name="Ristkülik 87679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7A17047-D393-16E3-74BD-312E1ADDEA94}"/>
                  </a:ext>
                </a:extLst>
              </p:cNvPr>
              <p:cNvSpPr/>
              <p:nvPr/>
            </p:nvSpPr>
            <p:spPr>
              <a:xfrm>
                <a:off x="8136495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477" name="Ristkülik 87680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4496AF8-99D6-7DE7-E959-D30716EC871C}"/>
                  </a:ext>
                </a:extLst>
              </p:cNvPr>
              <p:cNvSpPr/>
              <p:nvPr/>
            </p:nvSpPr>
            <p:spPr>
              <a:xfrm>
                <a:off x="8333353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478" name="Ristkülik 87681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84B2D6D-1F30-9B6B-BD48-D964D8399D89}"/>
                  </a:ext>
                </a:extLst>
              </p:cNvPr>
              <p:cNvSpPr/>
              <p:nvPr/>
            </p:nvSpPr>
            <p:spPr>
              <a:xfrm>
                <a:off x="8525659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479" name="Ristkülik 87682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AE220A3-8F65-C1D0-0AE8-CA79674CC468}"/>
                  </a:ext>
                </a:extLst>
              </p:cNvPr>
              <p:cNvSpPr/>
              <p:nvPr/>
            </p:nvSpPr>
            <p:spPr>
              <a:xfrm>
                <a:off x="8722517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480" name="Ristkülik 87683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DE4B2C6-3291-2502-242C-F8D6FB0CFA14}"/>
                  </a:ext>
                </a:extLst>
              </p:cNvPr>
              <p:cNvSpPr/>
              <p:nvPr/>
            </p:nvSpPr>
            <p:spPr>
              <a:xfrm>
                <a:off x="8918862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481" name="Ristkülik 87684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A51AA7D-085D-1F27-9140-0F6040C512AE}"/>
                  </a:ext>
                </a:extLst>
              </p:cNvPr>
              <p:cNvSpPr/>
              <p:nvPr/>
            </p:nvSpPr>
            <p:spPr>
              <a:xfrm>
                <a:off x="5000936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482" name="Ristkülik 87685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0394FB8-3A9D-DE47-B858-3042A31F0E74}"/>
                  </a:ext>
                </a:extLst>
              </p:cNvPr>
              <p:cNvSpPr/>
              <p:nvPr/>
            </p:nvSpPr>
            <p:spPr>
              <a:xfrm>
                <a:off x="5197794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483" name="Ristkülik 87686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73F4C99-B5F0-DD88-9B43-EB92992FC72D}"/>
                  </a:ext>
                </a:extLst>
              </p:cNvPr>
              <p:cNvSpPr/>
              <p:nvPr/>
            </p:nvSpPr>
            <p:spPr>
              <a:xfrm>
                <a:off x="5394652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484" name="Ristkülik 87687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5292AC9-63CE-4334-EF17-08FCEFF0CED4}"/>
                  </a:ext>
                </a:extLst>
              </p:cNvPr>
              <p:cNvSpPr/>
              <p:nvPr/>
            </p:nvSpPr>
            <p:spPr>
              <a:xfrm>
                <a:off x="5591510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485" name="Ristkülik 87688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B475EC8-8302-FD28-37BC-22C74EB20A95}"/>
                  </a:ext>
                </a:extLst>
              </p:cNvPr>
              <p:cNvSpPr/>
              <p:nvPr/>
            </p:nvSpPr>
            <p:spPr>
              <a:xfrm>
                <a:off x="5783816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486" name="Ristkülik 87689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C79D033-F6F2-09C8-30E9-4B2A49FF0958}"/>
                  </a:ext>
                </a:extLst>
              </p:cNvPr>
              <p:cNvSpPr/>
              <p:nvPr/>
            </p:nvSpPr>
            <p:spPr>
              <a:xfrm>
                <a:off x="5980674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8960" name="Ristkülik 87690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3B81EB2-92F5-8C54-9422-47A48786FA59}"/>
                  </a:ext>
                </a:extLst>
              </p:cNvPr>
              <p:cNvSpPr/>
              <p:nvPr/>
            </p:nvSpPr>
            <p:spPr>
              <a:xfrm>
                <a:off x="6177532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8961" name="Ristkülik 87691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E554CBF-D41E-0018-1CDA-12C7E9500933}"/>
                  </a:ext>
                </a:extLst>
              </p:cNvPr>
              <p:cNvSpPr/>
              <p:nvPr/>
            </p:nvSpPr>
            <p:spPr>
              <a:xfrm>
                <a:off x="6374390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8962" name="Ristkülik 87692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BA5A84B-8E93-827B-CF21-682819536544}"/>
                  </a:ext>
                </a:extLst>
              </p:cNvPr>
              <p:cNvSpPr/>
              <p:nvPr/>
            </p:nvSpPr>
            <p:spPr>
              <a:xfrm>
                <a:off x="6566696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8963" name="Ristkülik 87693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650CF0E-08BE-38E4-F61C-B70B13CE9DEF}"/>
                  </a:ext>
                </a:extLst>
              </p:cNvPr>
              <p:cNvSpPr/>
              <p:nvPr/>
            </p:nvSpPr>
            <p:spPr>
              <a:xfrm>
                <a:off x="6763554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8964" name="Ristkülik 87694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DD60EAD-2F44-F9EB-FC2E-B8A815C43630}"/>
                  </a:ext>
                </a:extLst>
              </p:cNvPr>
              <p:cNvSpPr/>
              <p:nvPr/>
            </p:nvSpPr>
            <p:spPr>
              <a:xfrm>
                <a:off x="6960412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8965" name="Ristkülik 87695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6AC112B3-1C05-A6E4-92D1-CB70EF568142}"/>
                  </a:ext>
                </a:extLst>
              </p:cNvPr>
              <p:cNvSpPr/>
              <p:nvPr/>
            </p:nvSpPr>
            <p:spPr>
              <a:xfrm>
                <a:off x="7157270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8966" name="Ristkülik 87696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53C0662-FF32-80A6-AD22-ADA9A6BB9567}"/>
                  </a:ext>
                </a:extLst>
              </p:cNvPr>
              <p:cNvSpPr/>
              <p:nvPr/>
            </p:nvSpPr>
            <p:spPr>
              <a:xfrm>
                <a:off x="7349576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8967" name="Ristkülik 87697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8621D71-7B2F-3B7D-B728-EF5D96045646}"/>
                  </a:ext>
                </a:extLst>
              </p:cNvPr>
              <p:cNvSpPr/>
              <p:nvPr/>
            </p:nvSpPr>
            <p:spPr>
              <a:xfrm>
                <a:off x="7546434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8968" name="Ristkülik 87698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A2446D6-FD3D-207D-CB16-7BCD4F6CB294}"/>
                  </a:ext>
                </a:extLst>
              </p:cNvPr>
              <p:cNvSpPr/>
              <p:nvPr/>
            </p:nvSpPr>
            <p:spPr>
              <a:xfrm>
                <a:off x="7743292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8969" name="Ristkülik 87699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7FDE8D8-6132-6F91-1969-B63A44E4F757}"/>
                  </a:ext>
                </a:extLst>
              </p:cNvPr>
              <p:cNvSpPr/>
              <p:nvPr/>
            </p:nvSpPr>
            <p:spPr>
              <a:xfrm>
                <a:off x="7940150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8970" name="Ristkülik 87700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10760B3-1BE6-AEAC-AF3E-B869375856DA}"/>
                  </a:ext>
                </a:extLst>
              </p:cNvPr>
              <p:cNvSpPr/>
              <p:nvPr/>
            </p:nvSpPr>
            <p:spPr>
              <a:xfrm>
                <a:off x="8136495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8971" name="Ristkülik 87701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A1DA057-59B9-AF22-7A78-A205D14DF0B1}"/>
                  </a:ext>
                </a:extLst>
              </p:cNvPr>
              <p:cNvSpPr/>
              <p:nvPr/>
            </p:nvSpPr>
            <p:spPr>
              <a:xfrm>
                <a:off x="8333353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8972" name="Ristkülik 87702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335E7C1-CDBC-EF3C-2414-98F6CC56CED5}"/>
                  </a:ext>
                </a:extLst>
              </p:cNvPr>
              <p:cNvSpPr/>
              <p:nvPr/>
            </p:nvSpPr>
            <p:spPr>
              <a:xfrm>
                <a:off x="8525659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8973" name="Ristkülik 87703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11A3E90-7876-F562-7989-9EB9CB2AC314}"/>
                  </a:ext>
                </a:extLst>
              </p:cNvPr>
              <p:cNvSpPr/>
              <p:nvPr/>
            </p:nvSpPr>
            <p:spPr>
              <a:xfrm>
                <a:off x="8722517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8974" name="Ristkülik 87704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DCB0182-70BB-B338-DEE8-F128F6B1DC29}"/>
                  </a:ext>
                </a:extLst>
              </p:cNvPr>
              <p:cNvSpPr/>
              <p:nvPr/>
            </p:nvSpPr>
            <p:spPr>
              <a:xfrm>
                <a:off x="8918862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9017" name="Ristkülik 87705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D80ACDF-7BE1-533F-1A22-7E7D3D9902B0}"/>
                  </a:ext>
                </a:extLst>
              </p:cNvPr>
              <p:cNvSpPr/>
              <p:nvPr/>
            </p:nvSpPr>
            <p:spPr>
              <a:xfrm>
                <a:off x="5001360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9018" name="Ristkülik 87706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9AFC483-D524-95D7-3BC1-C757995E3F3F}"/>
                  </a:ext>
                </a:extLst>
              </p:cNvPr>
              <p:cNvSpPr/>
              <p:nvPr/>
            </p:nvSpPr>
            <p:spPr>
              <a:xfrm>
                <a:off x="5198218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9019" name="Ristkülik 87707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9B2473B-95A1-C5A5-B454-955E7C4F8D83}"/>
                  </a:ext>
                </a:extLst>
              </p:cNvPr>
              <p:cNvSpPr/>
              <p:nvPr/>
            </p:nvSpPr>
            <p:spPr>
              <a:xfrm>
                <a:off x="5395076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9020" name="Ristkülik 87708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5ECAFB8-DC3E-054C-E0BA-3854D90CFA26}"/>
                  </a:ext>
                </a:extLst>
              </p:cNvPr>
              <p:cNvSpPr/>
              <p:nvPr/>
            </p:nvSpPr>
            <p:spPr>
              <a:xfrm>
                <a:off x="5591934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9021" name="Ristkülik 87709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1BE7666-16A7-3909-AAFA-2BCEF6069FF0}"/>
                  </a:ext>
                </a:extLst>
              </p:cNvPr>
              <p:cNvSpPr/>
              <p:nvPr/>
            </p:nvSpPr>
            <p:spPr>
              <a:xfrm>
                <a:off x="5784240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9022" name="Ristkülik 87710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D71B22E-2C12-ADA0-8A53-B3481B641939}"/>
                  </a:ext>
                </a:extLst>
              </p:cNvPr>
              <p:cNvSpPr/>
              <p:nvPr/>
            </p:nvSpPr>
            <p:spPr>
              <a:xfrm>
                <a:off x="5981098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9023" name="Ristkülik 87711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5119A3C-7702-A084-4C81-DDF980C66C6B}"/>
                  </a:ext>
                </a:extLst>
              </p:cNvPr>
              <p:cNvSpPr/>
              <p:nvPr/>
            </p:nvSpPr>
            <p:spPr>
              <a:xfrm>
                <a:off x="6177956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4192" name="Ristkülik 87712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999778E-A36D-2E7A-924B-AC058D559D14}"/>
                  </a:ext>
                </a:extLst>
              </p:cNvPr>
              <p:cNvSpPr/>
              <p:nvPr/>
            </p:nvSpPr>
            <p:spPr>
              <a:xfrm>
                <a:off x="6374814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4193" name="Ristkülik 87713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3DDC9C6-5ABD-80C3-D888-97932D888298}"/>
                  </a:ext>
                </a:extLst>
              </p:cNvPr>
              <p:cNvSpPr/>
              <p:nvPr/>
            </p:nvSpPr>
            <p:spPr>
              <a:xfrm>
                <a:off x="6567120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4194" name="Ristkülik 87714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5BD6DF4-CFA9-56A0-B522-059CE7E18303}"/>
                  </a:ext>
                </a:extLst>
              </p:cNvPr>
              <p:cNvSpPr/>
              <p:nvPr/>
            </p:nvSpPr>
            <p:spPr>
              <a:xfrm>
                <a:off x="6763978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4195" name="Ristkülik 87715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5DA4EDD-4DCC-FCB1-2CF7-09CBBD562548}"/>
                  </a:ext>
                </a:extLst>
              </p:cNvPr>
              <p:cNvSpPr/>
              <p:nvPr/>
            </p:nvSpPr>
            <p:spPr>
              <a:xfrm>
                <a:off x="6960836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4196" name="Ristkülik 87716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7ECEA35-5606-9438-AFC3-39C650C187D3}"/>
                  </a:ext>
                </a:extLst>
              </p:cNvPr>
              <p:cNvSpPr/>
              <p:nvPr/>
            </p:nvSpPr>
            <p:spPr>
              <a:xfrm>
                <a:off x="7157694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4197" name="Ristkülik 87717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0299817-674E-CFC8-49A0-E079775DC3CC}"/>
                  </a:ext>
                </a:extLst>
              </p:cNvPr>
              <p:cNvSpPr/>
              <p:nvPr/>
            </p:nvSpPr>
            <p:spPr>
              <a:xfrm>
                <a:off x="7350000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4198" name="Ristkülik 87718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82615CF-7332-8DB3-9C54-73BB26B2ED2E}"/>
                  </a:ext>
                </a:extLst>
              </p:cNvPr>
              <p:cNvSpPr/>
              <p:nvPr/>
            </p:nvSpPr>
            <p:spPr>
              <a:xfrm>
                <a:off x="7546858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4199" name="Ristkülik 87719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6448F4FF-23F7-9A26-9239-50294AF143BE}"/>
                  </a:ext>
                </a:extLst>
              </p:cNvPr>
              <p:cNvSpPr/>
              <p:nvPr/>
            </p:nvSpPr>
            <p:spPr>
              <a:xfrm>
                <a:off x="7743716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4200" name="Ristkülik 87720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4AFA15A-3491-7008-9047-209A38830415}"/>
                  </a:ext>
                </a:extLst>
              </p:cNvPr>
              <p:cNvSpPr/>
              <p:nvPr/>
            </p:nvSpPr>
            <p:spPr>
              <a:xfrm>
                <a:off x="7940574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4201" name="Ristkülik 87721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0197619-979A-5166-6B06-B4FA45AAEEB7}"/>
                  </a:ext>
                </a:extLst>
              </p:cNvPr>
              <p:cNvSpPr/>
              <p:nvPr/>
            </p:nvSpPr>
            <p:spPr>
              <a:xfrm>
                <a:off x="8136919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4202" name="Ristkülik 87722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79B68F8-CBB7-C493-D0B4-8501C1176A72}"/>
                  </a:ext>
                </a:extLst>
              </p:cNvPr>
              <p:cNvSpPr/>
              <p:nvPr/>
            </p:nvSpPr>
            <p:spPr>
              <a:xfrm>
                <a:off x="8333777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4203" name="Ristkülik 87723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36B349E-7C8E-2BF0-BB37-23A14DC9C3C9}"/>
                  </a:ext>
                </a:extLst>
              </p:cNvPr>
              <p:cNvSpPr/>
              <p:nvPr/>
            </p:nvSpPr>
            <p:spPr>
              <a:xfrm>
                <a:off x="8526083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4204" name="Ristkülik 87724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B5F9B57-B4F9-F7AA-70C0-A4BFA9EE5A8B}"/>
                  </a:ext>
                </a:extLst>
              </p:cNvPr>
              <p:cNvSpPr/>
              <p:nvPr/>
            </p:nvSpPr>
            <p:spPr>
              <a:xfrm>
                <a:off x="8722941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4205" name="Ristkülik 87725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BB4B927-0E38-E17D-2CA1-1FE7A3120646}"/>
                  </a:ext>
                </a:extLst>
              </p:cNvPr>
              <p:cNvSpPr/>
              <p:nvPr/>
            </p:nvSpPr>
            <p:spPr>
              <a:xfrm>
                <a:off x="8919286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4206" name="Ristkülik 87726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AF78CA1-7607-2954-F724-510BFD8C733C}"/>
                  </a:ext>
                </a:extLst>
              </p:cNvPr>
              <p:cNvSpPr/>
              <p:nvPr/>
            </p:nvSpPr>
            <p:spPr>
              <a:xfrm>
                <a:off x="5000936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4207" name="Ristkülik 87727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92EF269-1F34-7765-A669-D2EF9F334307}"/>
                  </a:ext>
                </a:extLst>
              </p:cNvPr>
              <p:cNvSpPr/>
              <p:nvPr/>
            </p:nvSpPr>
            <p:spPr>
              <a:xfrm>
                <a:off x="5197794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4208" name="Ristkülik 87728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ED9393A-9C40-4880-2AFD-2CBC29FCDE54}"/>
                  </a:ext>
                </a:extLst>
              </p:cNvPr>
              <p:cNvSpPr/>
              <p:nvPr/>
            </p:nvSpPr>
            <p:spPr>
              <a:xfrm>
                <a:off x="5394652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4209" name="Ristkülik 87729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AE06045-8718-1CDB-6CAB-1535734E678C}"/>
                  </a:ext>
                </a:extLst>
              </p:cNvPr>
              <p:cNvSpPr/>
              <p:nvPr/>
            </p:nvSpPr>
            <p:spPr>
              <a:xfrm>
                <a:off x="5591510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4210" name="Ristkülik 87730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6DAC0E0-0395-4B5B-722F-689879B9A900}"/>
                  </a:ext>
                </a:extLst>
              </p:cNvPr>
              <p:cNvSpPr/>
              <p:nvPr/>
            </p:nvSpPr>
            <p:spPr>
              <a:xfrm>
                <a:off x="5783816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4211" name="Ristkülik 87731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A06CDAF-934B-1A32-0667-A2C97653D51F}"/>
                  </a:ext>
                </a:extLst>
              </p:cNvPr>
              <p:cNvSpPr/>
              <p:nvPr/>
            </p:nvSpPr>
            <p:spPr>
              <a:xfrm>
                <a:off x="5980674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4212" name="Ristkülik 87732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42E2FDC-7178-B649-FB49-4C14EFFBC290}"/>
                  </a:ext>
                </a:extLst>
              </p:cNvPr>
              <p:cNvSpPr/>
              <p:nvPr/>
            </p:nvSpPr>
            <p:spPr>
              <a:xfrm>
                <a:off x="6177532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4213" name="Ristkülik 87733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A063B79-5D6E-8336-0EFC-C62807F00488}"/>
                  </a:ext>
                </a:extLst>
              </p:cNvPr>
              <p:cNvSpPr/>
              <p:nvPr/>
            </p:nvSpPr>
            <p:spPr>
              <a:xfrm>
                <a:off x="6374390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4214" name="Ristkülik 87734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A749E9A-24A3-82B8-B587-FCF285D699BF}"/>
                  </a:ext>
                </a:extLst>
              </p:cNvPr>
              <p:cNvSpPr/>
              <p:nvPr/>
            </p:nvSpPr>
            <p:spPr>
              <a:xfrm>
                <a:off x="6566696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4215" name="Ristkülik 87735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EA2DDCF-5002-9C51-192B-41984AC6DF89}"/>
                  </a:ext>
                </a:extLst>
              </p:cNvPr>
              <p:cNvSpPr/>
              <p:nvPr/>
            </p:nvSpPr>
            <p:spPr>
              <a:xfrm>
                <a:off x="6763554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4216" name="Ristkülik 87736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E7B89BA-B773-5813-7FD6-2184E2D13D40}"/>
                  </a:ext>
                </a:extLst>
              </p:cNvPr>
              <p:cNvSpPr/>
              <p:nvPr/>
            </p:nvSpPr>
            <p:spPr>
              <a:xfrm>
                <a:off x="6960412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4217" name="Ristkülik 87737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350EE14-A109-6A0E-FE53-96746F931A37}"/>
                  </a:ext>
                </a:extLst>
              </p:cNvPr>
              <p:cNvSpPr/>
              <p:nvPr/>
            </p:nvSpPr>
            <p:spPr>
              <a:xfrm>
                <a:off x="7157270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4218" name="Ristkülik 87738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08A230E-30BB-5E26-9CB8-1AD9BDF02D1F}"/>
                  </a:ext>
                </a:extLst>
              </p:cNvPr>
              <p:cNvSpPr/>
              <p:nvPr/>
            </p:nvSpPr>
            <p:spPr>
              <a:xfrm>
                <a:off x="7349576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4219" name="Ristkülik 87739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1FD600B-3335-B025-6B01-2FE175882138}"/>
                  </a:ext>
                </a:extLst>
              </p:cNvPr>
              <p:cNvSpPr/>
              <p:nvPr/>
            </p:nvSpPr>
            <p:spPr>
              <a:xfrm>
                <a:off x="7546434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4220" name="Ristkülik 87740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EE4D92A-3DF8-3213-7483-AEF30AC66B14}"/>
                  </a:ext>
                </a:extLst>
              </p:cNvPr>
              <p:cNvSpPr/>
              <p:nvPr/>
            </p:nvSpPr>
            <p:spPr>
              <a:xfrm>
                <a:off x="7743292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4221" name="Ristkülik 87741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14C6F9E-D0FF-C2B1-64A2-96FD4FFCA803}"/>
                  </a:ext>
                </a:extLst>
              </p:cNvPr>
              <p:cNvSpPr/>
              <p:nvPr/>
            </p:nvSpPr>
            <p:spPr>
              <a:xfrm>
                <a:off x="7940150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4222" name="Ristkülik 87742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0031AD4-EC74-BB3A-8546-78806166F1F4}"/>
                  </a:ext>
                </a:extLst>
              </p:cNvPr>
              <p:cNvSpPr/>
              <p:nvPr/>
            </p:nvSpPr>
            <p:spPr>
              <a:xfrm>
                <a:off x="8136495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4223" name="Ristkülik 87743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C40B409-8DDA-C7AD-0582-4EE6C52FB9EA}"/>
                  </a:ext>
                </a:extLst>
              </p:cNvPr>
              <p:cNvSpPr/>
              <p:nvPr/>
            </p:nvSpPr>
            <p:spPr>
              <a:xfrm>
                <a:off x="8333353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4224" name="Ristkülik 87744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A32249B-4D41-724B-98A6-EA3033553741}"/>
                  </a:ext>
                </a:extLst>
              </p:cNvPr>
              <p:cNvSpPr/>
              <p:nvPr/>
            </p:nvSpPr>
            <p:spPr>
              <a:xfrm>
                <a:off x="8525659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4225" name="Ristkülik 87745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3C2AAEA-5F7B-115A-093A-BA73816F92B7}"/>
                  </a:ext>
                </a:extLst>
              </p:cNvPr>
              <p:cNvSpPr/>
              <p:nvPr/>
            </p:nvSpPr>
            <p:spPr>
              <a:xfrm>
                <a:off x="8722517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4226" name="Ristkülik 87746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3975F50-DA75-1F3D-13C5-51C9C6B82739}"/>
                  </a:ext>
                </a:extLst>
              </p:cNvPr>
              <p:cNvSpPr/>
              <p:nvPr/>
            </p:nvSpPr>
            <p:spPr>
              <a:xfrm>
                <a:off x="8918862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4227" name="Ristkülik 87747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EC97B8A-BE16-FC1F-8772-669CFBC4C441}"/>
                  </a:ext>
                </a:extLst>
              </p:cNvPr>
              <p:cNvSpPr/>
              <p:nvPr/>
            </p:nvSpPr>
            <p:spPr>
              <a:xfrm>
                <a:off x="5000936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4228" name="Ristkülik 87748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31024E9-EB08-0CBF-DC67-A5175F7837F5}"/>
                  </a:ext>
                </a:extLst>
              </p:cNvPr>
              <p:cNvSpPr/>
              <p:nvPr/>
            </p:nvSpPr>
            <p:spPr>
              <a:xfrm>
                <a:off x="5197794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4229" name="Ristkülik 87749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27D891B-F1A6-E47B-EFAE-E0147448423E}"/>
                  </a:ext>
                </a:extLst>
              </p:cNvPr>
              <p:cNvSpPr/>
              <p:nvPr/>
            </p:nvSpPr>
            <p:spPr>
              <a:xfrm>
                <a:off x="5394652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4230" name="Ristkülik 87750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7814920-E9D7-2DBB-F9B1-E988123DA31C}"/>
                  </a:ext>
                </a:extLst>
              </p:cNvPr>
              <p:cNvSpPr/>
              <p:nvPr/>
            </p:nvSpPr>
            <p:spPr>
              <a:xfrm>
                <a:off x="5591510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4231" name="Ristkülik 87751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80EBFA9-DCD6-D937-2436-9D7DC1039AF5}"/>
                  </a:ext>
                </a:extLst>
              </p:cNvPr>
              <p:cNvSpPr/>
              <p:nvPr/>
            </p:nvSpPr>
            <p:spPr>
              <a:xfrm>
                <a:off x="5783816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4232" name="Ristkülik 87752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F8E9790-76DE-F990-89D0-215478C7BAAB}"/>
                  </a:ext>
                </a:extLst>
              </p:cNvPr>
              <p:cNvSpPr/>
              <p:nvPr/>
            </p:nvSpPr>
            <p:spPr>
              <a:xfrm>
                <a:off x="5980674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4233" name="Ristkülik 87753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84D72A3-AB79-87A5-C427-3CE335E3D18E}"/>
                  </a:ext>
                </a:extLst>
              </p:cNvPr>
              <p:cNvSpPr/>
              <p:nvPr/>
            </p:nvSpPr>
            <p:spPr>
              <a:xfrm>
                <a:off x="6177532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4234" name="Ristkülik 87754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774FB7B-885A-ABFE-EAF5-A08774F0B3C0}"/>
                  </a:ext>
                </a:extLst>
              </p:cNvPr>
              <p:cNvSpPr/>
              <p:nvPr/>
            </p:nvSpPr>
            <p:spPr>
              <a:xfrm>
                <a:off x="6374390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4235" name="Ristkülik 87755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C6FB266-B4B0-A62A-B390-94DADA943699}"/>
                  </a:ext>
                </a:extLst>
              </p:cNvPr>
              <p:cNvSpPr/>
              <p:nvPr/>
            </p:nvSpPr>
            <p:spPr>
              <a:xfrm>
                <a:off x="6566696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4236" name="Ristkülik 87756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0050DA3-6032-D6D7-70D5-43B694FB1747}"/>
                  </a:ext>
                </a:extLst>
              </p:cNvPr>
              <p:cNvSpPr/>
              <p:nvPr/>
            </p:nvSpPr>
            <p:spPr>
              <a:xfrm>
                <a:off x="6763554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4237" name="Ristkülik 87757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26FD037-16EC-F06C-A63D-171DD5231FA2}"/>
                  </a:ext>
                </a:extLst>
              </p:cNvPr>
              <p:cNvSpPr/>
              <p:nvPr/>
            </p:nvSpPr>
            <p:spPr>
              <a:xfrm>
                <a:off x="6960412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4238" name="Ristkülik 87758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64CD6163-3AD0-FFB8-C600-F71960DB439D}"/>
                  </a:ext>
                </a:extLst>
              </p:cNvPr>
              <p:cNvSpPr/>
              <p:nvPr/>
            </p:nvSpPr>
            <p:spPr>
              <a:xfrm>
                <a:off x="7157270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4239" name="Ristkülik 87759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8062D52-A7F7-FD84-0E9E-4114E27BBFD1}"/>
                  </a:ext>
                </a:extLst>
              </p:cNvPr>
              <p:cNvSpPr/>
              <p:nvPr/>
            </p:nvSpPr>
            <p:spPr>
              <a:xfrm>
                <a:off x="7349576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4240" name="Ristkülik 87760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E2ECA96-0C6D-E4F1-F573-DB262C93A500}"/>
                  </a:ext>
                </a:extLst>
              </p:cNvPr>
              <p:cNvSpPr/>
              <p:nvPr/>
            </p:nvSpPr>
            <p:spPr>
              <a:xfrm>
                <a:off x="7546434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4241" name="Ristkülik 87761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0BA0043-F126-6C4D-3553-6FF3766A41CF}"/>
                  </a:ext>
                </a:extLst>
              </p:cNvPr>
              <p:cNvSpPr/>
              <p:nvPr/>
            </p:nvSpPr>
            <p:spPr>
              <a:xfrm>
                <a:off x="7743292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4242" name="Ristkülik 87762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0718161-B617-6A2C-E235-050CD7DACB45}"/>
                  </a:ext>
                </a:extLst>
              </p:cNvPr>
              <p:cNvSpPr/>
              <p:nvPr/>
            </p:nvSpPr>
            <p:spPr>
              <a:xfrm>
                <a:off x="7940150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4243" name="Ristkülik 87763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D5E0226-A446-097E-649E-6DF6A5A5AB2E}"/>
                  </a:ext>
                </a:extLst>
              </p:cNvPr>
              <p:cNvSpPr/>
              <p:nvPr/>
            </p:nvSpPr>
            <p:spPr>
              <a:xfrm>
                <a:off x="8136495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4244" name="Ristkülik 87764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7501DA8-F195-7E4C-4033-368CD430F7FA}"/>
                  </a:ext>
                </a:extLst>
              </p:cNvPr>
              <p:cNvSpPr/>
              <p:nvPr/>
            </p:nvSpPr>
            <p:spPr>
              <a:xfrm>
                <a:off x="8333353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4245" name="Ristkülik 87765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B1D520D-D453-C86F-AF7C-96E1541DB6AD}"/>
                  </a:ext>
                </a:extLst>
              </p:cNvPr>
              <p:cNvSpPr/>
              <p:nvPr/>
            </p:nvSpPr>
            <p:spPr>
              <a:xfrm>
                <a:off x="8525659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4246" name="Ristkülik 87766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67A48D91-78EF-CAE5-EA98-F45A9EB2A9AB}"/>
                  </a:ext>
                </a:extLst>
              </p:cNvPr>
              <p:cNvSpPr/>
              <p:nvPr/>
            </p:nvSpPr>
            <p:spPr>
              <a:xfrm>
                <a:off x="8722517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4247" name="Ristkülik 87767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7A39214-4D02-80E4-9E3C-8B0A5A72C0AF}"/>
                  </a:ext>
                </a:extLst>
              </p:cNvPr>
              <p:cNvSpPr/>
              <p:nvPr/>
            </p:nvSpPr>
            <p:spPr>
              <a:xfrm>
                <a:off x="8918862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4248" name="Ristkülik 87768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37EA549-2B6F-07C3-A06E-C323F289C4A8}"/>
                  </a:ext>
                </a:extLst>
              </p:cNvPr>
              <p:cNvSpPr/>
              <p:nvPr/>
            </p:nvSpPr>
            <p:spPr>
              <a:xfrm>
                <a:off x="5001360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4249" name="Ristkülik 87769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4F3B804-FF0C-A767-AE32-AB54F3A07F77}"/>
                  </a:ext>
                </a:extLst>
              </p:cNvPr>
              <p:cNvSpPr/>
              <p:nvPr/>
            </p:nvSpPr>
            <p:spPr>
              <a:xfrm>
                <a:off x="5198218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4250" name="Ristkülik 87770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3F1F32C-6F02-D638-6DEE-0C64CDA06363}"/>
                  </a:ext>
                </a:extLst>
              </p:cNvPr>
              <p:cNvSpPr/>
              <p:nvPr/>
            </p:nvSpPr>
            <p:spPr>
              <a:xfrm>
                <a:off x="5395076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91776" name="Ristkülik 87771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F60A213-D62D-924F-4E9A-248603B0410A}"/>
                  </a:ext>
                </a:extLst>
              </p:cNvPr>
              <p:cNvSpPr/>
              <p:nvPr/>
            </p:nvSpPr>
            <p:spPr>
              <a:xfrm>
                <a:off x="5591934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91777" name="Ristkülik 87772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C1C8A78-64E7-FC08-5ED2-A635AD27E5AA}"/>
                  </a:ext>
                </a:extLst>
              </p:cNvPr>
              <p:cNvSpPr/>
              <p:nvPr/>
            </p:nvSpPr>
            <p:spPr>
              <a:xfrm>
                <a:off x="5784240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91778" name="Ristkülik 87773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FAE9F4C-4CB4-8C41-793B-4D60138D819C}"/>
                  </a:ext>
                </a:extLst>
              </p:cNvPr>
              <p:cNvSpPr/>
              <p:nvPr/>
            </p:nvSpPr>
            <p:spPr>
              <a:xfrm>
                <a:off x="5981098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91779" name="Ristkülik 87774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D523E0C-123F-BDD0-EFEC-C53B6EE1DBFC}"/>
                  </a:ext>
                </a:extLst>
              </p:cNvPr>
              <p:cNvSpPr/>
              <p:nvPr/>
            </p:nvSpPr>
            <p:spPr>
              <a:xfrm>
                <a:off x="6177956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91780" name="Ristkülik 87775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6051472-A009-54F3-C618-8AC66BE97885}"/>
                  </a:ext>
                </a:extLst>
              </p:cNvPr>
              <p:cNvSpPr/>
              <p:nvPr/>
            </p:nvSpPr>
            <p:spPr>
              <a:xfrm>
                <a:off x="6374814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91781" name="Ristkülik 87776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9FC1B88-950B-EF89-C62E-7E4BA60A88B7}"/>
                  </a:ext>
                </a:extLst>
              </p:cNvPr>
              <p:cNvSpPr/>
              <p:nvPr/>
            </p:nvSpPr>
            <p:spPr>
              <a:xfrm>
                <a:off x="6567120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91782" name="Ristkülik 87777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294A864-C2EC-1258-F9A5-7FD7F6BB1128}"/>
                  </a:ext>
                </a:extLst>
              </p:cNvPr>
              <p:cNvSpPr/>
              <p:nvPr/>
            </p:nvSpPr>
            <p:spPr>
              <a:xfrm>
                <a:off x="6763978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91783" name="Ristkülik 87778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526E11D-CC3F-AB36-4D59-D99F7E7DE836}"/>
                  </a:ext>
                </a:extLst>
              </p:cNvPr>
              <p:cNvSpPr/>
              <p:nvPr/>
            </p:nvSpPr>
            <p:spPr>
              <a:xfrm>
                <a:off x="6960836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91784" name="Ristkülik 87779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C2CD7A7-E94A-DD12-E6DC-8BA208CBE0E5}"/>
                  </a:ext>
                </a:extLst>
              </p:cNvPr>
              <p:cNvSpPr/>
              <p:nvPr/>
            </p:nvSpPr>
            <p:spPr>
              <a:xfrm>
                <a:off x="7157694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91785" name="Ristkülik 87780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3618FF2-8139-CF57-3033-0F0C1CF88F3F}"/>
                  </a:ext>
                </a:extLst>
              </p:cNvPr>
              <p:cNvSpPr/>
              <p:nvPr/>
            </p:nvSpPr>
            <p:spPr>
              <a:xfrm>
                <a:off x="7350000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91786" name="Ristkülik 87781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69962E2-2F5C-3368-49DB-A2073748B404}"/>
                  </a:ext>
                </a:extLst>
              </p:cNvPr>
              <p:cNvSpPr/>
              <p:nvPr/>
            </p:nvSpPr>
            <p:spPr>
              <a:xfrm>
                <a:off x="7546858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91798" name="Ristkülik 87782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D0A94BB-2A41-D228-F856-AEB327618A1D}"/>
                  </a:ext>
                </a:extLst>
              </p:cNvPr>
              <p:cNvSpPr/>
              <p:nvPr/>
            </p:nvSpPr>
            <p:spPr>
              <a:xfrm>
                <a:off x="7743716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91799" name="Ristkülik 87783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2D41869-E9FC-A6D0-430A-11AEEA580226}"/>
                  </a:ext>
                </a:extLst>
              </p:cNvPr>
              <p:cNvSpPr/>
              <p:nvPr/>
            </p:nvSpPr>
            <p:spPr>
              <a:xfrm>
                <a:off x="7940574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91800" name="Ristkülik 87784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F453DAD-F4E2-26A7-1E7E-1A274B764A4D}"/>
                  </a:ext>
                </a:extLst>
              </p:cNvPr>
              <p:cNvSpPr/>
              <p:nvPr/>
            </p:nvSpPr>
            <p:spPr>
              <a:xfrm>
                <a:off x="8136919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91801" name="Ristkülik 87785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FE42BA0-D8C9-0276-D8E4-550888C71C24}"/>
                  </a:ext>
                </a:extLst>
              </p:cNvPr>
              <p:cNvSpPr/>
              <p:nvPr/>
            </p:nvSpPr>
            <p:spPr>
              <a:xfrm>
                <a:off x="8333777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91802" name="Ristkülik 87786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28AAD05-9A32-34FD-1E0D-FBAAE5D60336}"/>
                  </a:ext>
                </a:extLst>
              </p:cNvPr>
              <p:cNvSpPr/>
              <p:nvPr/>
            </p:nvSpPr>
            <p:spPr>
              <a:xfrm>
                <a:off x="8526083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91803" name="Ristkülik 87787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3733B58-C8F0-3D67-660F-16724C81992A}"/>
                  </a:ext>
                </a:extLst>
              </p:cNvPr>
              <p:cNvSpPr/>
              <p:nvPr/>
            </p:nvSpPr>
            <p:spPr>
              <a:xfrm>
                <a:off x="8722941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91804" name="Ristkülik 87788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A0ABAA2-E01E-504B-C675-9F669DD59102}"/>
                  </a:ext>
                </a:extLst>
              </p:cNvPr>
              <p:cNvSpPr/>
              <p:nvPr/>
            </p:nvSpPr>
            <p:spPr>
              <a:xfrm>
                <a:off x="8919286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91805" name="Ristkülik 87789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699DE1BF-997E-EE89-6CFD-45218D767084}"/>
                  </a:ext>
                </a:extLst>
              </p:cNvPr>
              <p:cNvSpPr/>
              <p:nvPr/>
            </p:nvSpPr>
            <p:spPr>
              <a:xfrm>
                <a:off x="5002586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91806" name="Ristkülik 87790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6BC8E331-E415-8A9E-7E36-57C7C37F962B}"/>
                  </a:ext>
                </a:extLst>
              </p:cNvPr>
              <p:cNvSpPr/>
              <p:nvPr/>
            </p:nvSpPr>
            <p:spPr>
              <a:xfrm>
                <a:off x="5199444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91807" name="Ristkülik 87791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F582F9B-AD20-BA7C-3FDF-76270DE8CD97}"/>
                  </a:ext>
                </a:extLst>
              </p:cNvPr>
              <p:cNvSpPr/>
              <p:nvPr/>
            </p:nvSpPr>
            <p:spPr>
              <a:xfrm>
                <a:off x="5396302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91808" name="Ristkülik 87792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F1D63BC-327A-E5FF-28A7-D768AEC6D61A}"/>
                  </a:ext>
                </a:extLst>
              </p:cNvPr>
              <p:cNvSpPr/>
              <p:nvPr/>
            </p:nvSpPr>
            <p:spPr>
              <a:xfrm>
                <a:off x="5593160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91809" name="Ristkülik 87793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5146294-0F10-F542-2B5D-03B7F6ACF3EC}"/>
                  </a:ext>
                </a:extLst>
              </p:cNvPr>
              <p:cNvSpPr/>
              <p:nvPr/>
            </p:nvSpPr>
            <p:spPr>
              <a:xfrm>
                <a:off x="5785466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91810" name="Ristkülik 87794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61A92D1-D131-7912-2E92-A6984639AE8B}"/>
                  </a:ext>
                </a:extLst>
              </p:cNvPr>
              <p:cNvSpPr/>
              <p:nvPr/>
            </p:nvSpPr>
            <p:spPr>
              <a:xfrm>
                <a:off x="5982324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91811" name="Ristkülik 87795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0C8A0CE-7B82-76E6-778B-16A3C6496E95}"/>
                  </a:ext>
                </a:extLst>
              </p:cNvPr>
              <p:cNvSpPr/>
              <p:nvPr/>
            </p:nvSpPr>
            <p:spPr>
              <a:xfrm>
                <a:off x="6179182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91812" name="Ristkülik 87796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DAFC4E1-C5A0-C705-C941-6D6776453AAA}"/>
                  </a:ext>
                </a:extLst>
              </p:cNvPr>
              <p:cNvSpPr/>
              <p:nvPr/>
            </p:nvSpPr>
            <p:spPr>
              <a:xfrm>
                <a:off x="6376040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91813" name="Ristkülik 87797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435199C-1DDA-DD34-CE65-61FEF2288452}"/>
                  </a:ext>
                </a:extLst>
              </p:cNvPr>
              <p:cNvSpPr/>
              <p:nvPr/>
            </p:nvSpPr>
            <p:spPr>
              <a:xfrm>
                <a:off x="6568346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91814" name="Ristkülik 87798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3D6E498-305C-C988-C0D5-134D56983140}"/>
                  </a:ext>
                </a:extLst>
              </p:cNvPr>
              <p:cNvSpPr/>
              <p:nvPr/>
            </p:nvSpPr>
            <p:spPr>
              <a:xfrm>
                <a:off x="6765204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91815" name="Ristkülik 87799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0DE6170-DCBA-BB02-BF9A-0366238CC956}"/>
                  </a:ext>
                </a:extLst>
              </p:cNvPr>
              <p:cNvSpPr/>
              <p:nvPr/>
            </p:nvSpPr>
            <p:spPr>
              <a:xfrm>
                <a:off x="6962062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91816" name="Ristkülik 87800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FC4058D-7797-E3A4-707E-C0A94B8AAF26}"/>
                  </a:ext>
                </a:extLst>
              </p:cNvPr>
              <p:cNvSpPr/>
              <p:nvPr/>
            </p:nvSpPr>
            <p:spPr>
              <a:xfrm>
                <a:off x="7158920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91817" name="Ristkülik 87801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1B39E8D-C0B4-BC37-130B-D6AF86784445}"/>
                  </a:ext>
                </a:extLst>
              </p:cNvPr>
              <p:cNvSpPr/>
              <p:nvPr/>
            </p:nvSpPr>
            <p:spPr>
              <a:xfrm>
                <a:off x="7351226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91818" name="Ristkülik 87802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43DAF4F-B405-B5C5-30A9-0242384ACC6B}"/>
                  </a:ext>
                </a:extLst>
              </p:cNvPr>
              <p:cNvSpPr/>
              <p:nvPr/>
            </p:nvSpPr>
            <p:spPr>
              <a:xfrm>
                <a:off x="7548084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91819" name="Ristkülik 87803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995C59A-7663-0B00-00DE-9795435810C5}"/>
                  </a:ext>
                </a:extLst>
              </p:cNvPr>
              <p:cNvSpPr/>
              <p:nvPr/>
            </p:nvSpPr>
            <p:spPr>
              <a:xfrm>
                <a:off x="7744942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91820" name="Ristkülik 87804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D2F6D92-327F-60C2-222F-9A63F247E231}"/>
                  </a:ext>
                </a:extLst>
              </p:cNvPr>
              <p:cNvSpPr/>
              <p:nvPr/>
            </p:nvSpPr>
            <p:spPr>
              <a:xfrm>
                <a:off x="7941800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91821" name="Ristkülik 87805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7402DFC-D3E8-6D33-B53D-C42715ED2C06}"/>
                  </a:ext>
                </a:extLst>
              </p:cNvPr>
              <p:cNvSpPr/>
              <p:nvPr/>
            </p:nvSpPr>
            <p:spPr>
              <a:xfrm>
                <a:off x="8138145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91822" name="Ristkülik 87806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506CFD3-AB18-7D43-446D-5E2844FEF693}"/>
                  </a:ext>
                </a:extLst>
              </p:cNvPr>
              <p:cNvSpPr/>
              <p:nvPr/>
            </p:nvSpPr>
            <p:spPr>
              <a:xfrm>
                <a:off x="8335003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91823" name="Ristkülik 87807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7D27503-7107-ABA1-1EF1-DDAF53625218}"/>
                  </a:ext>
                </a:extLst>
              </p:cNvPr>
              <p:cNvSpPr/>
              <p:nvPr/>
            </p:nvSpPr>
            <p:spPr>
              <a:xfrm>
                <a:off x="8527309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91824" name="Ristkülik 87808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39BB2B6-108B-D091-C187-66A058E69879}"/>
                  </a:ext>
                </a:extLst>
              </p:cNvPr>
              <p:cNvSpPr/>
              <p:nvPr/>
            </p:nvSpPr>
            <p:spPr>
              <a:xfrm>
                <a:off x="8724167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91825" name="Ristkülik 87809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56B5506-AA6C-6E72-40A3-976BA7783318}"/>
                  </a:ext>
                </a:extLst>
              </p:cNvPr>
              <p:cNvSpPr/>
              <p:nvPr/>
            </p:nvSpPr>
            <p:spPr>
              <a:xfrm>
                <a:off x="8920512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91826" name="Ristkülik 87810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4107EDD-3347-87D7-9097-B5C501FA6DC1}"/>
                  </a:ext>
                </a:extLst>
              </p:cNvPr>
              <p:cNvSpPr/>
              <p:nvPr/>
            </p:nvSpPr>
            <p:spPr>
              <a:xfrm>
                <a:off x="5002586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91827" name="Ristkülik 87811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05C1CE5-EC03-71E2-7B83-C390827C400B}"/>
                  </a:ext>
                </a:extLst>
              </p:cNvPr>
              <p:cNvSpPr/>
              <p:nvPr/>
            </p:nvSpPr>
            <p:spPr>
              <a:xfrm>
                <a:off x="5199444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91828" name="Ristkülik 87812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D87AEE0-44C5-30A2-E216-0C1E3F0F7716}"/>
                  </a:ext>
                </a:extLst>
              </p:cNvPr>
              <p:cNvSpPr/>
              <p:nvPr/>
            </p:nvSpPr>
            <p:spPr>
              <a:xfrm>
                <a:off x="5396302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91829" name="Ristkülik 87813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636B309-C5E6-474E-19F5-28EEA89CE93B}"/>
                  </a:ext>
                </a:extLst>
              </p:cNvPr>
              <p:cNvSpPr/>
              <p:nvPr/>
            </p:nvSpPr>
            <p:spPr>
              <a:xfrm>
                <a:off x="5593160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91830" name="Ristkülik 87814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E56B8F1-1171-3E9E-4FC2-2A1E1EB5D10C}"/>
                  </a:ext>
                </a:extLst>
              </p:cNvPr>
              <p:cNvSpPr/>
              <p:nvPr/>
            </p:nvSpPr>
            <p:spPr>
              <a:xfrm>
                <a:off x="5785466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91831" name="Ristkülik 87815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0A60E14-6CC9-A0AA-85B8-9880D14763BF}"/>
                  </a:ext>
                </a:extLst>
              </p:cNvPr>
              <p:cNvSpPr/>
              <p:nvPr/>
            </p:nvSpPr>
            <p:spPr>
              <a:xfrm>
                <a:off x="5982324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91832" name="Ristkülik 87816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35A5C82-0903-B630-97CE-0D53C0962D56}"/>
                  </a:ext>
                </a:extLst>
              </p:cNvPr>
              <p:cNvSpPr/>
              <p:nvPr/>
            </p:nvSpPr>
            <p:spPr>
              <a:xfrm>
                <a:off x="6179182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91833" name="Ristkülik 87817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29749F7-F674-DF2C-5F8F-0D1AA076C45B}"/>
                  </a:ext>
                </a:extLst>
              </p:cNvPr>
              <p:cNvSpPr/>
              <p:nvPr/>
            </p:nvSpPr>
            <p:spPr>
              <a:xfrm>
                <a:off x="6376040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91834" name="Ristkülik 87818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B11B357-C656-7601-8BE5-66014F22FFEC}"/>
                  </a:ext>
                </a:extLst>
              </p:cNvPr>
              <p:cNvSpPr/>
              <p:nvPr/>
            </p:nvSpPr>
            <p:spPr>
              <a:xfrm>
                <a:off x="6568346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91835" name="Ristkülik 87819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33D6179-A91C-17ED-2BD0-793F6A905D8B}"/>
                  </a:ext>
                </a:extLst>
              </p:cNvPr>
              <p:cNvSpPr/>
              <p:nvPr/>
            </p:nvSpPr>
            <p:spPr>
              <a:xfrm>
                <a:off x="6765204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91836" name="Ristkülik 87820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4ECE3B9-BBD5-D1A6-1658-60537E988D08}"/>
                  </a:ext>
                </a:extLst>
              </p:cNvPr>
              <p:cNvSpPr/>
              <p:nvPr/>
            </p:nvSpPr>
            <p:spPr>
              <a:xfrm>
                <a:off x="6962062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91837" name="Ristkülik 87821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5C4C6A3-5D9F-1951-F409-6EBD7E26D67F}"/>
                  </a:ext>
                </a:extLst>
              </p:cNvPr>
              <p:cNvSpPr/>
              <p:nvPr/>
            </p:nvSpPr>
            <p:spPr>
              <a:xfrm>
                <a:off x="7158920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91838" name="Ristkülik 87822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D9C2D5C-BC57-5140-03B4-2659EE12386E}"/>
                  </a:ext>
                </a:extLst>
              </p:cNvPr>
              <p:cNvSpPr/>
              <p:nvPr/>
            </p:nvSpPr>
            <p:spPr>
              <a:xfrm>
                <a:off x="7351226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91839" name="Ristkülik 87823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3FF159C-1BD5-BD18-6E33-6717683792B4}"/>
                  </a:ext>
                </a:extLst>
              </p:cNvPr>
              <p:cNvSpPr/>
              <p:nvPr/>
            </p:nvSpPr>
            <p:spPr>
              <a:xfrm>
                <a:off x="7548084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17" name="Ristkülik 87824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823DA71-9BB7-F120-0698-04CC25635118}"/>
                  </a:ext>
                </a:extLst>
              </p:cNvPr>
              <p:cNvSpPr/>
              <p:nvPr/>
            </p:nvSpPr>
            <p:spPr>
              <a:xfrm>
                <a:off x="7744942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18" name="Ristkülik 87825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F003BE6-85A6-C74B-4E97-A6ED055698A1}"/>
                  </a:ext>
                </a:extLst>
              </p:cNvPr>
              <p:cNvSpPr/>
              <p:nvPr/>
            </p:nvSpPr>
            <p:spPr>
              <a:xfrm>
                <a:off x="7941800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19" name="Ristkülik 87826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FA4C251-4B82-A709-8D82-1F7C12EB3418}"/>
                  </a:ext>
                </a:extLst>
              </p:cNvPr>
              <p:cNvSpPr/>
              <p:nvPr/>
            </p:nvSpPr>
            <p:spPr>
              <a:xfrm>
                <a:off x="8138145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20" name="Ristkülik 87827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1752BD8-A30B-F107-5E21-5B9A6CF62A3F}"/>
                  </a:ext>
                </a:extLst>
              </p:cNvPr>
              <p:cNvSpPr/>
              <p:nvPr/>
            </p:nvSpPr>
            <p:spPr>
              <a:xfrm>
                <a:off x="8335003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21" name="Ristkülik 87828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9E41F53-C9E5-CDFC-D435-76FA2BFEAC96}"/>
                  </a:ext>
                </a:extLst>
              </p:cNvPr>
              <p:cNvSpPr/>
              <p:nvPr/>
            </p:nvSpPr>
            <p:spPr>
              <a:xfrm>
                <a:off x="8527309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22" name="Ristkülik 87829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1AA7CDB-0936-90B4-CAC3-3EAEC20A14D9}"/>
                  </a:ext>
                </a:extLst>
              </p:cNvPr>
              <p:cNvSpPr/>
              <p:nvPr/>
            </p:nvSpPr>
            <p:spPr>
              <a:xfrm>
                <a:off x="8724167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23" name="Ristkülik 87830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16F1A53-73AD-ED50-020F-4E582CE0EFAF}"/>
                  </a:ext>
                </a:extLst>
              </p:cNvPr>
              <p:cNvSpPr/>
              <p:nvPr/>
            </p:nvSpPr>
            <p:spPr>
              <a:xfrm>
                <a:off x="8920512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24" name="Ristkülik 87831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D9E1611-2318-605B-0C06-0760544794AD}"/>
                  </a:ext>
                </a:extLst>
              </p:cNvPr>
              <p:cNvSpPr/>
              <p:nvPr/>
            </p:nvSpPr>
            <p:spPr>
              <a:xfrm>
                <a:off x="5003010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25" name="Ristkülik 87832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7FA9EAE-EF24-87B0-B375-93B22A7AD2AE}"/>
                  </a:ext>
                </a:extLst>
              </p:cNvPr>
              <p:cNvSpPr/>
              <p:nvPr/>
            </p:nvSpPr>
            <p:spPr>
              <a:xfrm>
                <a:off x="5199868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26" name="Ristkülik 87833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7BE84D9-F595-2B93-7037-558EB3EFBC46}"/>
                  </a:ext>
                </a:extLst>
              </p:cNvPr>
              <p:cNvSpPr/>
              <p:nvPr/>
            </p:nvSpPr>
            <p:spPr>
              <a:xfrm>
                <a:off x="5396726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27" name="Ristkülik 87834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BCA8868-1040-C116-FAD1-3788153D9D32}"/>
                  </a:ext>
                </a:extLst>
              </p:cNvPr>
              <p:cNvSpPr/>
              <p:nvPr/>
            </p:nvSpPr>
            <p:spPr>
              <a:xfrm>
                <a:off x="5593584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28" name="Ristkülik 87835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31187F0-A735-A128-8D5E-0993ACA38990}"/>
                  </a:ext>
                </a:extLst>
              </p:cNvPr>
              <p:cNvSpPr/>
              <p:nvPr/>
            </p:nvSpPr>
            <p:spPr>
              <a:xfrm>
                <a:off x="5785890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29" name="Ristkülik 87836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A757E9B-27B8-A7E1-48BF-951BCD856096}"/>
                  </a:ext>
                </a:extLst>
              </p:cNvPr>
              <p:cNvSpPr/>
              <p:nvPr/>
            </p:nvSpPr>
            <p:spPr>
              <a:xfrm>
                <a:off x="5982748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30" name="Ristkülik 87837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ECBEC13-214E-8C34-BF84-6DD4FFC1EC21}"/>
                  </a:ext>
                </a:extLst>
              </p:cNvPr>
              <p:cNvSpPr/>
              <p:nvPr/>
            </p:nvSpPr>
            <p:spPr>
              <a:xfrm>
                <a:off x="6179606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31" name="Ristkülik 87838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83CE4CE-CCDA-FDCE-81B8-66469F60368E}"/>
                  </a:ext>
                </a:extLst>
              </p:cNvPr>
              <p:cNvSpPr/>
              <p:nvPr/>
            </p:nvSpPr>
            <p:spPr>
              <a:xfrm>
                <a:off x="6376464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32" name="Ristkülik 87839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4F7D869-2AEC-C201-7614-982E3804BAC1}"/>
                  </a:ext>
                </a:extLst>
              </p:cNvPr>
              <p:cNvSpPr/>
              <p:nvPr/>
            </p:nvSpPr>
            <p:spPr>
              <a:xfrm>
                <a:off x="6568770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33" name="Ristkülik 87840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4DE96B0-3D91-5A79-FA2D-81BF2BF2F5C2}"/>
                  </a:ext>
                </a:extLst>
              </p:cNvPr>
              <p:cNvSpPr/>
              <p:nvPr/>
            </p:nvSpPr>
            <p:spPr>
              <a:xfrm>
                <a:off x="6765628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34" name="Ristkülik 87841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DCE3E80-B274-405C-BBA7-AB36AC2E569C}"/>
                  </a:ext>
                </a:extLst>
              </p:cNvPr>
              <p:cNvSpPr/>
              <p:nvPr/>
            </p:nvSpPr>
            <p:spPr>
              <a:xfrm>
                <a:off x="6962486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35" name="Ristkülik 87842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AB1D937-252A-BDEC-8555-47406C0F37F2}"/>
                  </a:ext>
                </a:extLst>
              </p:cNvPr>
              <p:cNvSpPr/>
              <p:nvPr/>
            </p:nvSpPr>
            <p:spPr>
              <a:xfrm>
                <a:off x="7159344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36" name="Ristkülik 87843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20845DD-3294-B0EA-0B8C-F0EEF45AC6FE}"/>
                  </a:ext>
                </a:extLst>
              </p:cNvPr>
              <p:cNvSpPr/>
              <p:nvPr/>
            </p:nvSpPr>
            <p:spPr>
              <a:xfrm>
                <a:off x="7351650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37" name="Ristkülik 87844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879ECFC-9CD2-36AF-4B7B-E42059BDE179}"/>
                  </a:ext>
                </a:extLst>
              </p:cNvPr>
              <p:cNvSpPr/>
              <p:nvPr/>
            </p:nvSpPr>
            <p:spPr>
              <a:xfrm>
                <a:off x="7548508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38" name="Ristkülik 87845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1580814-6BDF-110F-268B-8BA1B401165C}"/>
                  </a:ext>
                </a:extLst>
              </p:cNvPr>
              <p:cNvSpPr/>
              <p:nvPr/>
            </p:nvSpPr>
            <p:spPr>
              <a:xfrm>
                <a:off x="7745366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39" name="Ristkülik 87846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E883CA6-F457-E79E-B600-3151E32FA63F}"/>
                  </a:ext>
                </a:extLst>
              </p:cNvPr>
              <p:cNvSpPr/>
              <p:nvPr/>
            </p:nvSpPr>
            <p:spPr>
              <a:xfrm>
                <a:off x="7942224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40" name="Ristkülik 87847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4BD71B7-C7D5-BD67-BC42-8B8E97891A0E}"/>
                  </a:ext>
                </a:extLst>
              </p:cNvPr>
              <p:cNvSpPr/>
              <p:nvPr/>
            </p:nvSpPr>
            <p:spPr>
              <a:xfrm>
                <a:off x="8138569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41" name="Ristkülik 87848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7D21026-D932-1D25-FA84-91019591F7AC}"/>
                  </a:ext>
                </a:extLst>
              </p:cNvPr>
              <p:cNvSpPr/>
              <p:nvPr/>
            </p:nvSpPr>
            <p:spPr>
              <a:xfrm>
                <a:off x="8335427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42" name="Ristkülik 87849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D90711F-47F4-C1F2-9ECF-0A40CBAF2DFA}"/>
                  </a:ext>
                </a:extLst>
              </p:cNvPr>
              <p:cNvSpPr/>
              <p:nvPr/>
            </p:nvSpPr>
            <p:spPr>
              <a:xfrm>
                <a:off x="8527733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43" name="Ristkülik 87850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6B2900B3-B90D-D387-A850-F43026161BFC}"/>
                  </a:ext>
                </a:extLst>
              </p:cNvPr>
              <p:cNvSpPr/>
              <p:nvPr/>
            </p:nvSpPr>
            <p:spPr>
              <a:xfrm>
                <a:off x="8724591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44" name="Ristkülik 87851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F899A9D-D0D4-95A6-25FF-8C2B374D361C}"/>
                  </a:ext>
                </a:extLst>
              </p:cNvPr>
              <p:cNvSpPr/>
              <p:nvPr/>
            </p:nvSpPr>
            <p:spPr>
              <a:xfrm>
                <a:off x="8920936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45" name="Ristkülik 87852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95D2C24-380B-C8ED-DED8-895A49B6B453}"/>
                  </a:ext>
                </a:extLst>
              </p:cNvPr>
              <p:cNvSpPr/>
              <p:nvPr/>
            </p:nvSpPr>
            <p:spPr>
              <a:xfrm>
                <a:off x="5002586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46" name="Ristkülik 87853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42DCA55-6D49-FE61-982E-5291577B07C0}"/>
                  </a:ext>
                </a:extLst>
              </p:cNvPr>
              <p:cNvSpPr/>
              <p:nvPr/>
            </p:nvSpPr>
            <p:spPr>
              <a:xfrm>
                <a:off x="5199444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47" name="Ristkülik 87854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7A611E1-EF9C-806D-551B-FABADD59FAC5}"/>
                  </a:ext>
                </a:extLst>
              </p:cNvPr>
              <p:cNvSpPr/>
              <p:nvPr/>
            </p:nvSpPr>
            <p:spPr>
              <a:xfrm>
                <a:off x="5396302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48" name="Ristkülik 87855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C1D8EF2-77FD-41A5-6257-00A1CA89AEEB}"/>
                  </a:ext>
                </a:extLst>
              </p:cNvPr>
              <p:cNvSpPr/>
              <p:nvPr/>
            </p:nvSpPr>
            <p:spPr>
              <a:xfrm>
                <a:off x="5593160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49" name="Ristkülik 87856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0D0D99E-D5A9-7CA8-2642-0EDB00D29788}"/>
                  </a:ext>
                </a:extLst>
              </p:cNvPr>
              <p:cNvSpPr/>
              <p:nvPr/>
            </p:nvSpPr>
            <p:spPr>
              <a:xfrm>
                <a:off x="5785466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50" name="Ristkülik 87857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F2710E4-4E90-8216-4764-E3FFAC10393F}"/>
                  </a:ext>
                </a:extLst>
              </p:cNvPr>
              <p:cNvSpPr/>
              <p:nvPr/>
            </p:nvSpPr>
            <p:spPr>
              <a:xfrm>
                <a:off x="5982324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51" name="Ristkülik 87858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A1E3A9F-0FDE-504B-AF37-7175294ADD55}"/>
                  </a:ext>
                </a:extLst>
              </p:cNvPr>
              <p:cNvSpPr/>
              <p:nvPr/>
            </p:nvSpPr>
            <p:spPr>
              <a:xfrm>
                <a:off x="6179182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52" name="Ristkülik 87859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E7CF7CC-C225-C1E9-1B09-BD12F089C4E5}"/>
                  </a:ext>
                </a:extLst>
              </p:cNvPr>
              <p:cNvSpPr/>
              <p:nvPr/>
            </p:nvSpPr>
            <p:spPr>
              <a:xfrm>
                <a:off x="6376040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53" name="Ristkülik 87860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77EBF08-C8A4-EE4F-6BB4-358B8760AB96}"/>
                  </a:ext>
                </a:extLst>
              </p:cNvPr>
              <p:cNvSpPr/>
              <p:nvPr/>
            </p:nvSpPr>
            <p:spPr>
              <a:xfrm>
                <a:off x="6568346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54" name="Ristkülik 87861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5C04448-1FFF-ED46-175E-CF367585818C}"/>
                  </a:ext>
                </a:extLst>
              </p:cNvPr>
              <p:cNvSpPr/>
              <p:nvPr/>
            </p:nvSpPr>
            <p:spPr>
              <a:xfrm>
                <a:off x="6765204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55" name="Ristkülik 87862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8331FA4-1696-B978-FF52-F73A0909D491}"/>
                  </a:ext>
                </a:extLst>
              </p:cNvPr>
              <p:cNvSpPr/>
              <p:nvPr/>
            </p:nvSpPr>
            <p:spPr>
              <a:xfrm>
                <a:off x="6962062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56" name="Ristkülik 87863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2A5AA52-9F80-D6EC-C855-9D5C89C231B4}"/>
                  </a:ext>
                </a:extLst>
              </p:cNvPr>
              <p:cNvSpPr/>
              <p:nvPr/>
            </p:nvSpPr>
            <p:spPr>
              <a:xfrm>
                <a:off x="7158920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57" name="Ristkülik 87864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B7BC6BF-1D87-8FF8-4C0E-26382CD23B55}"/>
                  </a:ext>
                </a:extLst>
              </p:cNvPr>
              <p:cNvSpPr/>
              <p:nvPr/>
            </p:nvSpPr>
            <p:spPr>
              <a:xfrm>
                <a:off x="7351226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58" name="Ristkülik 87865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CFFAAAF-77B2-8783-47E0-EB23B68EEE67}"/>
                  </a:ext>
                </a:extLst>
              </p:cNvPr>
              <p:cNvSpPr/>
              <p:nvPr/>
            </p:nvSpPr>
            <p:spPr>
              <a:xfrm>
                <a:off x="7548084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59" name="Ristkülik 87866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85EB986-18CB-C23B-57FF-0A33088C66E4}"/>
                  </a:ext>
                </a:extLst>
              </p:cNvPr>
              <p:cNvSpPr/>
              <p:nvPr/>
            </p:nvSpPr>
            <p:spPr>
              <a:xfrm>
                <a:off x="7744942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60" name="Ristkülik 87867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DA5ADB6-D213-1E75-F922-B77602180DA5}"/>
                  </a:ext>
                </a:extLst>
              </p:cNvPr>
              <p:cNvSpPr/>
              <p:nvPr/>
            </p:nvSpPr>
            <p:spPr>
              <a:xfrm>
                <a:off x="7941800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61" name="Ristkülik 87868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B3E55E8-7BB4-A667-6E44-A4041A28C80C}"/>
                  </a:ext>
                </a:extLst>
              </p:cNvPr>
              <p:cNvSpPr/>
              <p:nvPr/>
            </p:nvSpPr>
            <p:spPr>
              <a:xfrm>
                <a:off x="8138145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62" name="Ristkülik 87869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AEAAF09-5E63-384F-F256-0FA93A4551F2}"/>
                  </a:ext>
                </a:extLst>
              </p:cNvPr>
              <p:cNvSpPr/>
              <p:nvPr/>
            </p:nvSpPr>
            <p:spPr>
              <a:xfrm>
                <a:off x="8335003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63" name="Ristkülik 87870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E04FBCB-A31A-68F2-E576-123709818622}"/>
                  </a:ext>
                </a:extLst>
              </p:cNvPr>
              <p:cNvSpPr/>
              <p:nvPr/>
            </p:nvSpPr>
            <p:spPr>
              <a:xfrm>
                <a:off x="8527309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64" name="Ristkülik 87871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CA0A99A-113D-7593-4376-043A7F352219}"/>
                  </a:ext>
                </a:extLst>
              </p:cNvPr>
              <p:cNvSpPr/>
              <p:nvPr/>
            </p:nvSpPr>
            <p:spPr>
              <a:xfrm>
                <a:off x="8724167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65" name="Ristkülik 87872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8AFA428-C446-BAF8-ADAF-51ACC0694EAA}"/>
                  </a:ext>
                </a:extLst>
              </p:cNvPr>
              <p:cNvSpPr/>
              <p:nvPr/>
            </p:nvSpPr>
            <p:spPr>
              <a:xfrm>
                <a:off x="8920512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66" name="Ristkülik 87873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0D6BDA9-0709-D848-C947-F050B5539560}"/>
                  </a:ext>
                </a:extLst>
              </p:cNvPr>
              <p:cNvSpPr/>
              <p:nvPr/>
            </p:nvSpPr>
            <p:spPr>
              <a:xfrm>
                <a:off x="5002586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67" name="Ristkülik 87874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E26D5A3-6AA4-00E1-5007-B1DBF772FB0A}"/>
                  </a:ext>
                </a:extLst>
              </p:cNvPr>
              <p:cNvSpPr/>
              <p:nvPr/>
            </p:nvSpPr>
            <p:spPr>
              <a:xfrm>
                <a:off x="5199444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24" name="Ristkülik 87875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24B4EEB-2F52-BF72-DF50-E2378D633BF5}"/>
                  </a:ext>
                </a:extLst>
              </p:cNvPr>
              <p:cNvSpPr/>
              <p:nvPr/>
            </p:nvSpPr>
            <p:spPr>
              <a:xfrm>
                <a:off x="5396302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25" name="Ristkülik 87876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A5174C9-D6B6-8944-64EE-97C24CF78E62}"/>
                  </a:ext>
                </a:extLst>
              </p:cNvPr>
              <p:cNvSpPr/>
              <p:nvPr/>
            </p:nvSpPr>
            <p:spPr>
              <a:xfrm>
                <a:off x="5593160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26" name="Ristkülik 87877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6A4566B2-C24C-AC21-05FF-78EA54C47ADA}"/>
                  </a:ext>
                </a:extLst>
              </p:cNvPr>
              <p:cNvSpPr/>
              <p:nvPr/>
            </p:nvSpPr>
            <p:spPr>
              <a:xfrm>
                <a:off x="5785466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27" name="Ristkülik 87878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0619B0D-C82A-37D3-FBAE-135C2B29F641}"/>
                  </a:ext>
                </a:extLst>
              </p:cNvPr>
              <p:cNvSpPr/>
              <p:nvPr/>
            </p:nvSpPr>
            <p:spPr>
              <a:xfrm>
                <a:off x="5982324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28" name="Ristkülik 87879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67B2105-2EF8-F859-B882-169C4F1816D6}"/>
                  </a:ext>
                </a:extLst>
              </p:cNvPr>
              <p:cNvSpPr/>
              <p:nvPr/>
            </p:nvSpPr>
            <p:spPr>
              <a:xfrm>
                <a:off x="6179182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29" name="Ristkülik 87880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4F5A024-3C41-D6C0-75DA-72571432E4FB}"/>
                  </a:ext>
                </a:extLst>
              </p:cNvPr>
              <p:cNvSpPr/>
              <p:nvPr/>
            </p:nvSpPr>
            <p:spPr>
              <a:xfrm>
                <a:off x="6376040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30" name="Ristkülik 87881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6FD9C68-A9ED-8979-EBE2-1DC14C3E4F53}"/>
                  </a:ext>
                </a:extLst>
              </p:cNvPr>
              <p:cNvSpPr/>
              <p:nvPr/>
            </p:nvSpPr>
            <p:spPr>
              <a:xfrm>
                <a:off x="6568346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31" name="Ristkülik 87882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931C283-B66F-CE29-05A9-4E013730272D}"/>
                  </a:ext>
                </a:extLst>
              </p:cNvPr>
              <p:cNvSpPr/>
              <p:nvPr/>
            </p:nvSpPr>
            <p:spPr>
              <a:xfrm>
                <a:off x="6765204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32" name="Ristkülik 87883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CF95EF3-652A-EBF4-AF70-6869AEFA16FF}"/>
                  </a:ext>
                </a:extLst>
              </p:cNvPr>
              <p:cNvSpPr/>
              <p:nvPr/>
            </p:nvSpPr>
            <p:spPr>
              <a:xfrm>
                <a:off x="6962062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33" name="Ristkülik 87884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E6E8BAF-6A10-87DC-A8ED-636035D66570}"/>
                  </a:ext>
                </a:extLst>
              </p:cNvPr>
              <p:cNvSpPr/>
              <p:nvPr/>
            </p:nvSpPr>
            <p:spPr>
              <a:xfrm>
                <a:off x="7158920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34" name="Ristkülik 87885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0FA5AFA-FBF6-3938-BAFA-049934597901}"/>
                  </a:ext>
                </a:extLst>
              </p:cNvPr>
              <p:cNvSpPr/>
              <p:nvPr/>
            </p:nvSpPr>
            <p:spPr>
              <a:xfrm>
                <a:off x="7351226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35" name="Ristkülik 87886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6D7093D-E0F7-0C15-EC8A-551A28B0E54E}"/>
                  </a:ext>
                </a:extLst>
              </p:cNvPr>
              <p:cNvSpPr/>
              <p:nvPr/>
            </p:nvSpPr>
            <p:spPr>
              <a:xfrm>
                <a:off x="7548084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36" name="Ristkülik 87887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394562B-4C0B-7742-BB13-90D088C33DD5}"/>
                  </a:ext>
                </a:extLst>
              </p:cNvPr>
              <p:cNvSpPr/>
              <p:nvPr/>
            </p:nvSpPr>
            <p:spPr>
              <a:xfrm>
                <a:off x="7744942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37" name="Ristkülik 87888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9921526-9F8B-8E92-7BAD-BC09ECBBA052}"/>
                  </a:ext>
                </a:extLst>
              </p:cNvPr>
              <p:cNvSpPr/>
              <p:nvPr/>
            </p:nvSpPr>
            <p:spPr>
              <a:xfrm>
                <a:off x="7941800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38" name="Ristkülik 87889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6D4293F7-E096-F255-1646-1F66D2CE21B8}"/>
                  </a:ext>
                </a:extLst>
              </p:cNvPr>
              <p:cNvSpPr/>
              <p:nvPr/>
            </p:nvSpPr>
            <p:spPr>
              <a:xfrm>
                <a:off x="8138145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39" name="Ristkülik 87890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BD1FEB9-183B-D24C-FC27-E86D3E8659F9}"/>
                  </a:ext>
                </a:extLst>
              </p:cNvPr>
              <p:cNvSpPr/>
              <p:nvPr/>
            </p:nvSpPr>
            <p:spPr>
              <a:xfrm>
                <a:off x="8335003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40" name="Ristkülik 87891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4B31A28-4E86-647B-2A62-87D16B354A4C}"/>
                  </a:ext>
                </a:extLst>
              </p:cNvPr>
              <p:cNvSpPr/>
              <p:nvPr/>
            </p:nvSpPr>
            <p:spPr>
              <a:xfrm>
                <a:off x="8527309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41" name="Ristkülik 87892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6686E3D-C037-0026-1CFF-50F5BA9FAECA}"/>
                  </a:ext>
                </a:extLst>
              </p:cNvPr>
              <p:cNvSpPr/>
              <p:nvPr/>
            </p:nvSpPr>
            <p:spPr>
              <a:xfrm>
                <a:off x="8724167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42" name="Ristkülik 87893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9945B15-F69F-E9CF-877B-CAA94CFB971B}"/>
                  </a:ext>
                </a:extLst>
              </p:cNvPr>
              <p:cNvSpPr/>
              <p:nvPr/>
            </p:nvSpPr>
            <p:spPr>
              <a:xfrm>
                <a:off x="8920512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43" name="Ristkülik 87894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BD66C1D-3339-67C5-217D-486CEB3A4EFB}"/>
                  </a:ext>
                </a:extLst>
              </p:cNvPr>
              <p:cNvSpPr/>
              <p:nvPr/>
            </p:nvSpPr>
            <p:spPr>
              <a:xfrm>
                <a:off x="5003010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44" name="Ristkülik 87895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C9FC576-F29D-ED04-9FB5-B743F85A20BF}"/>
                  </a:ext>
                </a:extLst>
              </p:cNvPr>
              <p:cNvSpPr/>
              <p:nvPr/>
            </p:nvSpPr>
            <p:spPr>
              <a:xfrm>
                <a:off x="5199868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45" name="Ristkülik 87896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DFE48E1-31E1-C312-E5E6-F2461AA03509}"/>
                  </a:ext>
                </a:extLst>
              </p:cNvPr>
              <p:cNvSpPr/>
              <p:nvPr/>
            </p:nvSpPr>
            <p:spPr>
              <a:xfrm>
                <a:off x="5396726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46" name="Ristkülik 87897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F363ED6-D252-A5EF-43D6-CB17CDB3240D}"/>
                  </a:ext>
                </a:extLst>
              </p:cNvPr>
              <p:cNvSpPr/>
              <p:nvPr/>
            </p:nvSpPr>
            <p:spPr>
              <a:xfrm>
                <a:off x="5593584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47" name="Ristkülik 87898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C4C7461-C67F-E13F-21E7-FA6EA8ED8D35}"/>
                  </a:ext>
                </a:extLst>
              </p:cNvPr>
              <p:cNvSpPr/>
              <p:nvPr/>
            </p:nvSpPr>
            <p:spPr>
              <a:xfrm>
                <a:off x="5785890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48" name="Ristkülik 87899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3DAF919-1709-FEAD-C24C-8CBB371D72CB}"/>
                  </a:ext>
                </a:extLst>
              </p:cNvPr>
              <p:cNvSpPr/>
              <p:nvPr/>
            </p:nvSpPr>
            <p:spPr>
              <a:xfrm>
                <a:off x="5982748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49" name="Ristkülik 87900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860B52D-3B4A-A1F9-5523-6271FE14BA86}"/>
                  </a:ext>
                </a:extLst>
              </p:cNvPr>
              <p:cNvSpPr/>
              <p:nvPr/>
            </p:nvSpPr>
            <p:spPr>
              <a:xfrm>
                <a:off x="6179606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50" name="Ristkülik 87901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73DA39F-06FB-085D-5897-C137CC08C15B}"/>
                  </a:ext>
                </a:extLst>
              </p:cNvPr>
              <p:cNvSpPr/>
              <p:nvPr/>
            </p:nvSpPr>
            <p:spPr>
              <a:xfrm>
                <a:off x="6376464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51" name="Ristkülik 87902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1378639-BAB0-0802-E7D2-987D83B9A77B}"/>
                  </a:ext>
                </a:extLst>
              </p:cNvPr>
              <p:cNvSpPr/>
              <p:nvPr/>
            </p:nvSpPr>
            <p:spPr>
              <a:xfrm>
                <a:off x="6568770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52" name="Ristkülik 87903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040E623-2753-F0D5-A167-138991EEC44D}"/>
                  </a:ext>
                </a:extLst>
              </p:cNvPr>
              <p:cNvSpPr/>
              <p:nvPr/>
            </p:nvSpPr>
            <p:spPr>
              <a:xfrm>
                <a:off x="6765628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53" name="Ristkülik 87904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C66EC0C-EE71-E74F-72CE-23B50F273DF3}"/>
                  </a:ext>
                </a:extLst>
              </p:cNvPr>
              <p:cNvSpPr/>
              <p:nvPr/>
            </p:nvSpPr>
            <p:spPr>
              <a:xfrm>
                <a:off x="6962486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54" name="Ristkülik 87905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F85AC66-CBDB-1FEC-20B1-ABFB0260C0C2}"/>
                  </a:ext>
                </a:extLst>
              </p:cNvPr>
              <p:cNvSpPr/>
              <p:nvPr/>
            </p:nvSpPr>
            <p:spPr>
              <a:xfrm>
                <a:off x="7159344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55" name="Ristkülik 87906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6C34F61-9A4B-549C-183A-EFBA080DAD8A}"/>
                  </a:ext>
                </a:extLst>
              </p:cNvPr>
              <p:cNvSpPr/>
              <p:nvPr/>
            </p:nvSpPr>
            <p:spPr>
              <a:xfrm>
                <a:off x="7351650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56" name="Ristkülik 87907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57D518E-4D6E-FF17-5407-E40415BDC9EA}"/>
                  </a:ext>
                </a:extLst>
              </p:cNvPr>
              <p:cNvSpPr/>
              <p:nvPr/>
            </p:nvSpPr>
            <p:spPr>
              <a:xfrm>
                <a:off x="7548508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57" name="Ristkülik 87908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8FE06B5-56A6-69AB-5DB3-5D956EBBF9C8}"/>
                  </a:ext>
                </a:extLst>
              </p:cNvPr>
              <p:cNvSpPr/>
              <p:nvPr/>
            </p:nvSpPr>
            <p:spPr>
              <a:xfrm>
                <a:off x="7745366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58" name="Ristkülik 87909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55800D0-8537-2F20-4087-DD2CF48E6FF6}"/>
                  </a:ext>
                </a:extLst>
              </p:cNvPr>
              <p:cNvSpPr/>
              <p:nvPr/>
            </p:nvSpPr>
            <p:spPr>
              <a:xfrm>
                <a:off x="7942224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59" name="Ristkülik 87910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A802F52-2EC4-DF03-120F-BACDA215C8E9}"/>
                  </a:ext>
                </a:extLst>
              </p:cNvPr>
              <p:cNvSpPr/>
              <p:nvPr/>
            </p:nvSpPr>
            <p:spPr>
              <a:xfrm>
                <a:off x="8138569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60" name="Ristkülik 87911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DC96745-E379-E5DC-58B5-B7031DA1E4E0}"/>
                  </a:ext>
                </a:extLst>
              </p:cNvPr>
              <p:cNvSpPr/>
              <p:nvPr/>
            </p:nvSpPr>
            <p:spPr>
              <a:xfrm>
                <a:off x="8335427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61" name="Ristkülik 87912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6FD4EC5-4EDE-4631-9D4E-67364A43892F}"/>
                  </a:ext>
                </a:extLst>
              </p:cNvPr>
              <p:cNvSpPr/>
              <p:nvPr/>
            </p:nvSpPr>
            <p:spPr>
              <a:xfrm>
                <a:off x="8527733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62" name="Ristkülik 87913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499F12E-BA7A-0BCB-FB03-28DF3BF59E33}"/>
                  </a:ext>
                </a:extLst>
              </p:cNvPr>
              <p:cNvSpPr/>
              <p:nvPr/>
            </p:nvSpPr>
            <p:spPr>
              <a:xfrm>
                <a:off x="8724591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63" name="Ristkülik 87914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2B5A967-6F34-7A44-2E7B-F04900021E04}"/>
                  </a:ext>
                </a:extLst>
              </p:cNvPr>
              <p:cNvSpPr/>
              <p:nvPr/>
            </p:nvSpPr>
            <p:spPr>
              <a:xfrm>
                <a:off x="8920936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64" name="Ristkülik 87915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4EC6657-11CB-5CC8-7F12-C45FC244786D}"/>
                  </a:ext>
                </a:extLst>
              </p:cNvPr>
              <p:cNvSpPr/>
              <p:nvPr/>
            </p:nvSpPr>
            <p:spPr>
              <a:xfrm>
                <a:off x="5002310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65" name="Ristkülik 87916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E3C02DD-DAD3-9F7E-183F-608339EF3DF4}"/>
                  </a:ext>
                </a:extLst>
              </p:cNvPr>
              <p:cNvSpPr/>
              <p:nvPr/>
            </p:nvSpPr>
            <p:spPr>
              <a:xfrm>
                <a:off x="5199168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66" name="Ristkülik 87917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39B601B-BDE4-AE14-E194-017627FFFE6E}"/>
                  </a:ext>
                </a:extLst>
              </p:cNvPr>
              <p:cNvSpPr/>
              <p:nvPr/>
            </p:nvSpPr>
            <p:spPr>
              <a:xfrm>
                <a:off x="5396026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67" name="Ristkülik 87918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3D46204-83FE-4469-2AD2-BD812B475901}"/>
                  </a:ext>
                </a:extLst>
              </p:cNvPr>
              <p:cNvSpPr/>
              <p:nvPr/>
            </p:nvSpPr>
            <p:spPr>
              <a:xfrm>
                <a:off x="5592884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68" name="Ristkülik 87919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E6F298E-4984-96D2-27EE-886B3211068D}"/>
                  </a:ext>
                </a:extLst>
              </p:cNvPr>
              <p:cNvSpPr/>
              <p:nvPr/>
            </p:nvSpPr>
            <p:spPr>
              <a:xfrm>
                <a:off x="5785190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76" name="Ristkülik 87920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FE1A42B-C444-1A37-469E-E113ED6AF4DC}"/>
                  </a:ext>
                </a:extLst>
              </p:cNvPr>
              <p:cNvSpPr/>
              <p:nvPr/>
            </p:nvSpPr>
            <p:spPr>
              <a:xfrm>
                <a:off x="5982048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77" name="Ristkülik 87921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E7CAFE0-7C97-1870-AE5E-997BBD478060}"/>
                  </a:ext>
                </a:extLst>
              </p:cNvPr>
              <p:cNvSpPr/>
              <p:nvPr/>
            </p:nvSpPr>
            <p:spPr>
              <a:xfrm>
                <a:off x="6178906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78" name="Ristkülik 87922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2B38142-8022-8580-457E-F69F9A79F125}"/>
                  </a:ext>
                </a:extLst>
              </p:cNvPr>
              <p:cNvSpPr/>
              <p:nvPr/>
            </p:nvSpPr>
            <p:spPr>
              <a:xfrm>
                <a:off x="6375764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79" name="Ristkülik 87923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128816A-665E-ACEF-5B51-81BC53FAF89F}"/>
                  </a:ext>
                </a:extLst>
              </p:cNvPr>
              <p:cNvSpPr/>
              <p:nvPr/>
            </p:nvSpPr>
            <p:spPr>
              <a:xfrm>
                <a:off x="6568070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80" name="Ristkülik 87924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0A0569B-C217-39B6-BD42-61142D1BCD68}"/>
                  </a:ext>
                </a:extLst>
              </p:cNvPr>
              <p:cNvSpPr/>
              <p:nvPr/>
            </p:nvSpPr>
            <p:spPr>
              <a:xfrm>
                <a:off x="6764928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81" name="Ristkülik 87925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41BCC6F-5DC3-7FFD-4DFA-4EA133270A71}"/>
                  </a:ext>
                </a:extLst>
              </p:cNvPr>
              <p:cNvSpPr/>
              <p:nvPr/>
            </p:nvSpPr>
            <p:spPr>
              <a:xfrm>
                <a:off x="6961786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82" name="Ristkülik 87926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32BE5C4-5D42-EECE-6790-B9BFF138D6C8}"/>
                  </a:ext>
                </a:extLst>
              </p:cNvPr>
              <p:cNvSpPr/>
              <p:nvPr/>
            </p:nvSpPr>
            <p:spPr>
              <a:xfrm>
                <a:off x="7158644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83" name="Ristkülik 87927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6E3A6019-7558-A611-7F7C-DDBF97582A03}"/>
                  </a:ext>
                </a:extLst>
              </p:cNvPr>
              <p:cNvSpPr/>
              <p:nvPr/>
            </p:nvSpPr>
            <p:spPr>
              <a:xfrm>
                <a:off x="7350950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84" name="Ristkülik 87928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4BA94BE-07BD-97AF-869B-9A0DDD041C59}"/>
                  </a:ext>
                </a:extLst>
              </p:cNvPr>
              <p:cNvSpPr/>
              <p:nvPr/>
            </p:nvSpPr>
            <p:spPr>
              <a:xfrm>
                <a:off x="7547808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85" name="Ristkülik 87929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EC8C46F-7694-A40A-9F7D-34BB71517FAA}"/>
                  </a:ext>
                </a:extLst>
              </p:cNvPr>
              <p:cNvSpPr/>
              <p:nvPr/>
            </p:nvSpPr>
            <p:spPr>
              <a:xfrm>
                <a:off x="7744666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86" name="Ristkülik 87930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D36AB43-16AE-FD38-223E-47CF6B77F9C6}"/>
                  </a:ext>
                </a:extLst>
              </p:cNvPr>
              <p:cNvSpPr/>
              <p:nvPr/>
            </p:nvSpPr>
            <p:spPr>
              <a:xfrm>
                <a:off x="7941524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87" name="Ristkülik 87931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859B432-A0B9-06F9-29C4-768CA12979FA}"/>
                  </a:ext>
                </a:extLst>
              </p:cNvPr>
              <p:cNvSpPr/>
              <p:nvPr/>
            </p:nvSpPr>
            <p:spPr>
              <a:xfrm>
                <a:off x="8137869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88" name="Ristkülik 87932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63844A0D-A1CE-5752-AF15-041353A55428}"/>
                  </a:ext>
                </a:extLst>
              </p:cNvPr>
              <p:cNvSpPr/>
              <p:nvPr/>
            </p:nvSpPr>
            <p:spPr>
              <a:xfrm>
                <a:off x="8334727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89" name="Ristkülik 87933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8E679A8-A930-A936-B0F9-EDD8D9CB2DB6}"/>
                  </a:ext>
                </a:extLst>
              </p:cNvPr>
              <p:cNvSpPr/>
              <p:nvPr/>
            </p:nvSpPr>
            <p:spPr>
              <a:xfrm>
                <a:off x="8527033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90" name="Ristkülik 87934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7C10157-23F4-4A16-5DEC-3A8093768D12}"/>
                  </a:ext>
                </a:extLst>
              </p:cNvPr>
              <p:cNvSpPr/>
              <p:nvPr/>
            </p:nvSpPr>
            <p:spPr>
              <a:xfrm>
                <a:off x="8723891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91" name="Ristkülik 87935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0843AC5-03D2-9E53-AC7A-257B9D1926CE}"/>
                  </a:ext>
                </a:extLst>
              </p:cNvPr>
              <p:cNvSpPr/>
              <p:nvPr/>
            </p:nvSpPr>
            <p:spPr>
              <a:xfrm>
                <a:off x="8920236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92" name="Ristkülik 87936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0DC5074-7F9E-9D33-C92F-0A23D83C7F94}"/>
                  </a:ext>
                </a:extLst>
              </p:cNvPr>
              <p:cNvSpPr/>
              <p:nvPr/>
            </p:nvSpPr>
            <p:spPr>
              <a:xfrm>
                <a:off x="5002310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93" name="Ristkülik 87937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0ED3F3B-0552-FC06-A6E8-8B4583B8D04C}"/>
                  </a:ext>
                </a:extLst>
              </p:cNvPr>
              <p:cNvSpPr/>
              <p:nvPr/>
            </p:nvSpPr>
            <p:spPr>
              <a:xfrm>
                <a:off x="5199168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94" name="Ristkülik 87938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06E3606-0DD3-DA0D-6AAB-8C5B93CC6B21}"/>
                  </a:ext>
                </a:extLst>
              </p:cNvPr>
              <p:cNvSpPr/>
              <p:nvPr/>
            </p:nvSpPr>
            <p:spPr>
              <a:xfrm>
                <a:off x="5396026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95" name="Ristkülik 87939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A37F0E1-AEB4-74DA-99AA-F987AD542060}"/>
                  </a:ext>
                </a:extLst>
              </p:cNvPr>
              <p:cNvSpPr/>
              <p:nvPr/>
            </p:nvSpPr>
            <p:spPr>
              <a:xfrm>
                <a:off x="5592884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96" name="Ristkülik 87940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65A9D15C-0D3E-9046-4F6E-1201A7F4BDCA}"/>
                  </a:ext>
                </a:extLst>
              </p:cNvPr>
              <p:cNvSpPr/>
              <p:nvPr/>
            </p:nvSpPr>
            <p:spPr>
              <a:xfrm>
                <a:off x="5785190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97" name="Ristkülik 87941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B6FEB55-32FD-F0BA-B1C5-878BB8DAC467}"/>
                  </a:ext>
                </a:extLst>
              </p:cNvPr>
              <p:cNvSpPr/>
              <p:nvPr/>
            </p:nvSpPr>
            <p:spPr>
              <a:xfrm>
                <a:off x="5982048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98" name="Ristkülik 87942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7B8053F-D730-DA51-4487-50DD33C590F2}"/>
                  </a:ext>
                </a:extLst>
              </p:cNvPr>
              <p:cNvSpPr/>
              <p:nvPr/>
            </p:nvSpPr>
            <p:spPr>
              <a:xfrm>
                <a:off x="6178906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99" name="Ristkülik 87943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B93365E-F066-F654-912A-81BFB3BBAEDB}"/>
                  </a:ext>
                </a:extLst>
              </p:cNvPr>
              <p:cNvSpPr/>
              <p:nvPr/>
            </p:nvSpPr>
            <p:spPr>
              <a:xfrm>
                <a:off x="6375764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900" name="Ristkülik 87944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12AC245-8D16-A016-B4BC-6FC3F1C5F4B8}"/>
                  </a:ext>
                </a:extLst>
              </p:cNvPr>
              <p:cNvSpPr/>
              <p:nvPr/>
            </p:nvSpPr>
            <p:spPr>
              <a:xfrm>
                <a:off x="6568070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901" name="Ristkülik 87945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5C7F761-D7CB-748D-0C99-3CB58301165C}"/>
                  </a:ext>
                </a:extLst>
              </p:cNvPr>
              <p:cNvSpPr/>
              <p:nvPr/>
            </p:nvSpPr>
            <p:spPr>
              <a:xfrm>
                <a:off x="6764928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902" name="Ristkülik 87946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1E6B220-5578-AE2D-F272-F5EA7F3953F5}"/>
                  </a:ext>
                </a:extLst>
              </p:cNvPr>
              <p:cNvSpPr/>
              <p:nvPr/>
            </p:nvSpPr>
            <p:spPr>
              <a:xfrm>
                <a:off x="6961786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903" name="Ristkülik 87947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1186062-44E2-309E-7487-FD88F8F8F9AA}"/>
                  </a:ext>
                </a:extLst>
              </p:cNvPr>
              <p:cNvSpPr/>
              <p:nvPr/>
            </p:nvSpPr>
            <p:spPr>
              <a:xfrm>
                <a:off x="7158644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904" name="Ristkülik 87948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79D6238-0681-645F-2A39-89AE3C062D64}"/>
                  </a:ext>
                </a:extLst>
              </p:cNvPr>
              <p:cNvSpPr/>
              <p:nvPr/>
            </p:nvSpPr>
            <p:spPr>
              <a:xfrm>
                <a:off x="7350950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905" name="Ristkülik 87949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4A9DFE9-E808-BB24-CCE8-967B62BA3A4E}"/>
                  </a:ext>
                </a:extLst>
              </p:cNvPr>
              <p:cNvSpPr/>
              <p:nvPr/>
            </p:nvSpPr>
            <p:spPr>
              <a:xfrm>
                <a:off x="7547808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906" name="Ristkülik 87950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3C6C439-0F2A-8971-0509-9EEA9C5D92ED}"/>
                  </a:ext>
                </a:extLst>
              </p:cNvPr>
              <p:cNvSpPr/>
              <p:nvPr/>
            </p:nvSpPr>
            <p:spPr>
              <a:xfrm>
                <a:off x="7744666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907" name="Ristkülik 87951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C5F4A7F-BA94-F00A-FD6D-6FBD9C7215DB}"/>
                  </a:ext>
                </a:extLst>
              </p:cNvPr>
              <p:cNvSpPr/>
              <p:nvPr/>
            </p:nvSpPr>
            <p:spPr>
              <a:xfrm>
                <a:off x="7941524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908" name="Ristkülik 87952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D954D98-5D1A-EBD7-463D-DB8403783907}"/>
                  </a:ext>
                </a:extLst>
              </p:cNvPr>
              <p:cNvSpPr/>
              <p:nvPr/>
            </p:nvSpPr>
            <p:spPr>
              <a:xfrm>
                <a:off x="8137869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909" name="Ristkülik 87953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9FAD22E-B403-DF98-CCB3-DDEBE76B59FC}"/>
                  </a:ext>
                </a:extLst>
              </p:cNvPr>
              <p:cNvSpPr/>
              <p:nvPr/>
            </p:nvSpPr>
            <p:spPr>
              <a:xfrm>
                <a:off x="8334727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910" name="Ristkülik 87954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46362FA-D6EB-23FD-FE70-6DA6B3A73885}"/>
                  </a:ext>
                </a:extLst>
              </p:cNvPr>
              <p:cNvSpPr/>
              <p:nvPr/>
            </p:nvSpPr>
            <p:spPr>
              <a:xfrm>
                <a:off x="8527033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911" name="Ristkülik 87955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F0A9E71-9A6C-2BFE-DDE2-D7370EFFDC08}"/>
                  </a:ext>
                </a:extLst>
              </p:cNvPr>
              <p:cNvSpPr/>
              <p:nvPr/>
            </p:nvSpPr>
            <p:spPr>
              <a:xfrm>
                <a:off x="8723891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912" name="Ristkülik 87956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E114AA5-B0AE-0C3B-276A-0FD7EC92A288}"/>
                  </a:ext>
                </a:extLst>
              </p:cNvPr>
              <p:cNvSpPr/>
              <p:nvPr/>
            </p:nvSpPr>
            <p:spPr>
              <a:xfrm>
                <a:off x="8920236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913" name="Ristkülik 87957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6B149FD-B14A-EAC4-97D7-5D496063B727}"/>
                  </a:ext>
                </a:extLst>
              </p:cNvPr>
              <p:cNvSpPr/>
              <p:nvPr/>
            </p:nvSpPr>
            <p:spPr>
              <a:xfrm>
                <a:off x="5002734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914" name="Ristkülik 87958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ADA39B9-64B1-E027-11A5-F154F796C5AD}"/>
                  </a:ext>
                </a:extLst>
              </p:cNvPr>
              <p:cNvSpPr/>
              <p:nvPr/>
            </p:nvSpPr>
            <p:spPr>
              <a:xfrm>
                <a:off x="5199592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915" name="Ristkülik 87959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37EBECE-CC39-09EE-A3A3-3B3965ED9252}"/>
                  </a:ext>
                </a:extLst>
              </p:cNvPr>
              <p:cNvSpPr/>
              <p:nvPr/>
            </p:nvSpPr>
            <p:spPr>
              <a:xfrm>
                <a:off x="5396450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916" name="Ristkülik 87960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DEFD0DC-AEE0-6C44-EA6D-F8E343EF561D}"/>
                  </a:ext>
                </a:extLst>
              </p:cNvPr>
              <p:cNvSpPr/>
              <p:nvPr/>
            </p:nvSpPr>
            <p:spPr>
              <a:xfrm>
                <a:off x="5593308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917" name="Ristkülik 87961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E20BB4E-AEAF-D40E-78F0-892C884CD73E}"/>
                  </a:ext>
                </a:extLst>
              </p:cNvPr>
              <p:cNvSpPr/>
              <p:nvPr/>
            </p:nvSpPr>
            <p:spPr>
              <a:xfrm>
                <a:off x="5785614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918" name="Ristkülik 87962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A31B4BC-C3B7-A834-A611-E859CF7C655C}"/>
                  </a:ext>
                </a:extLst>
              </p:cNvPr>
              <p:cNvSpPr/>
              <p:nvPr/>
            </p:nvSpPr>
            <p:spPr>
              <a:xfrm>
                <a:off x="5982472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919" name="Ristkülik 87963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CD6F0FF-BCB1-BD58-BA78-F414852B5CCF}"/>
                  </a:ext>
                </a:extLst>
              </p:cNvPr>
              <p:cNvSpPr/>
              <p:nvPr/>
            </p:nvSpPr>
            <p:spPr>
              <a:xfrm>
                <a:off x="6179330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920" name="Ristkülik 87964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678B8F6-D0E5-B0F1-282C-AC5B2055EACE}"/>
                  </a:ext>
                </a:extLst>
              </p:cNvPr>
              <p:cNvSpPr/>
              <p:nvPr/>
            </p:nvSpPr>
            <p:spPr>
              <a:xfrm>
                <a:off x="6376188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921" name="Ristkülik 87965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A5BA9A4-9696-ED52-4259-AF7B140CC811}"/>
                  </a:ext>
                </a:extLst>
              </p:cNvPr>
              <p:cNvSpPr/>
              <p:nvPr/>
            </p:nvSpPr>
            <p:spPr>
              <a:xfrm>
                <a:off x="6568494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922" name="Ristkülik 87966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D0E0176-8516-525A-C855-D4A7B1737784}"/>
                  </a:ext>
                </a:extLst>
              </p:cNvPr>
              <p:cNvSpPr/>
              <p:nvPr/>
            </p:nvSpPr>
            <p:spPr>
              <a:xfrm>
                <a:off x="6765352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923" name="Ristkülik 87967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C76941D-D45A-B7BF-F839-F5A805D0C37E}"/>
                  </a:ext>
                </a:extLst>
              </p:cNvPr>
              <p:cNvSpPr/>
              <p:nvPr/>
            </p:nvSpPr>
            <p:spPr>
              <a:xfrm>
                <a:off x="6962210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924" name="Ristkülik 87968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5D1CCB6-9902-058B-29CB-B7542D3F877F}"/>
                  </a:ext>
                </a:extLst>
              </p:cNvPr>
              <p:cNvSpPr/>
              <p:nvPr/>
            </p:nvSpPr>
            <p:spPr>
              <a:xfrm>
                <a:off x="7159068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925" name="Ristkülik 87969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D788FF5-4B8B-FD94-88F1-D13F99410795}"/>
                  </a:ext>
                </a:extLst>
              </p:cNvPr>
              <p:cNvSpPr/>
              <p:nvPr/>
            </p:nvSpPr>
            <p:spPr>
              <a:xfrm>
                <a:off x="7351374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926" name="Ristkülik 87970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4E0AC93-3856-DDC4-D4C9-ED1114246B42}"/>
                  </a:ext>
                </a:extLst>
              </p:cNvPr>
              <p:cNvSpPr/>
              <p:nvPr/>
            </p:nvSpPr>
            <p:spPr>
              <a:xfrm>
                <a:off x="7548232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934" name="Ristkülik 87971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23EC886-31C3-2534-F5A1-DE45084A0980}"/>
                  </a:ext>
                </a:extLst>
              </p:cNvPr>
              <p:cNvSpPr/>
              <p:nvPr/>
            </p:nvSpPr>
            <p:spPr>
              <a:xfrm>
                <a:off x="7745090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935" name="Ristkülik 87972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D5120A0-D75B-D004-9A4F-D43F8F836101}"/>
                  </a:ext>
                </a:extLst>
              </p:cNvPr>
              <p:cNvSpPr/>
              <p:nvPr/>
            </p:nvSpPr>
            <p:spPr>
              <a:xfrm>
                <a:off x="7941948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936" name="Ristkülik 87973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53CC681-A0FA-F1E0-7FF9-ABD97FE47506}"/>
                  </a:ext>
                </a:extLst>
              </p:cNvPr>
              <p:cNvSpPr/>
              <p:nvPr/>
            </p:nvSpPr>
            <p:spPr>
              <a:xfrm>
                <a:off x="8138293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937" name="Ristkülik 87974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6F600E58-8221-EB91-EF25-1293E133852D}"/>
                  </a:ext>
                </a:extLst>
              </p:cNvPr>
              <p:cNvSpPr/>
              <p:nvPr/>
            </p:nvSpPr>
            <p:spPr>
              <a:xfrm>
                <a:off x="8335151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938" name="Ristkülik 87975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16F8FF0-EF1C-A733-80AD-50A8631C240E}"/>
                  </a:ext>
                </a:extLst>
              </p:cNvPr>
              <p:cNvSpPr/>
              <p:nvPr/>
            </p:nvSpPr>
            <p:spPr>
              <a:xfrm>
                <a:off x="8527457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939" name="Ristkülik 87976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937A8D2-36D1-EB14-3661-0742AE1443A1}"/>
                  </a:ext>
                </a:extLst>
              </p:cNvPr>
              <p:cNvSpPr/>
              <p:nvPr/>
            </p:nvSpPr>
            <p:spPr>
              <a:xfrm>
                <a:off x="8724315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940" name="Ristkülik 87977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1674228-81AC-D1AF-080B-E400C25210D7}"/>
                  </a:ext>
                </a:extLst>
              </p:cNvPr>
              <p:cNvSpPr/>
              <p:nvPr/>
            </p:nvSpPr>
            <p:spPr>
              <a:xfrm>
                <a:off x="8920660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941" name="Ristkülik 87978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0A6A4E8-0D9F-55E5-3CF7-677D8A0161A2}"/>
                  </a:ext>
                </a:extLst>
              </p:cNvPr>
              <p:cNvSpPr/>
              <p:nvPr/>
            </p:nvSpPr>
            <p:spPr>
              <a:xfrm>
                <a:off x="5000936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942" name="Ristkülik 87979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86F1477-14A1-8498-82DA-660EFF1209F7}"/>
                  </a:ext>
                </a:extLst>
              </p:cNvPr>
              <p:cNvSpPr/>
              <p:nvPr/>
            </p:nvSpPr>
            <p:spPr>
              <a:xfrm>
                <a:off x="5197794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943" name="Ristkülik 87980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6E9BD65-D084-ACF5-D4F1-6EA915C11541}"/>
                  </a:ext>
                </a:extLst>
              </p:cNvPr>
              <p:cNvSpPr/>
              <p:nvPr/>
            </p:nvSpPr>
            <p:spPr>
              <a:xfrm>
                <a:off x="5394652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944" name="Ristkülik 87981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89AC4C0-A61D-E296-B8D1-FC025FE1604F}"/>
                  </a:ext>
                </a:extLst>
              </p:cNvPr>
              <p:cNvSpPr/>
              <p:nvPr/>
            </p:nvSpPr>
            <p:spPr>
              <a:xfrm>
                <a:off x="5591510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945" name="Ristkülik 87982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6459C3A-1F7E-7947-A2ED-953E8B74BDBC}"/>
                  </a:ext>
                </a:extLst>
              </p:cNvPr>
              <p:cNvSpPr/>
              <p:nvPr/>
            </p:nvSpPr>
            <p:spPr>
              <a:xfrm>
                <a:off x="5783816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946" name="Ristkülik 87983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CBF8104-6D69-49AE-C54D-926193884BDA}"/>
                  </a:ext>
                </a:extLst>
              </p:cNvPr>
              <p:cNvSpPr/>
              <p:nvPr/>
            </p:nvSpPr>
            <p:spPr>
              <a:xfrm>
                <a:off x="5980674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947" name="Ristkülik 87984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E81618A-ACA8-66D5-5EC0-B45DEBDBD34D}"/>
                  </a:ext>
                </a:extLst>
              </p:cNvPr>
              <p:cNvSpPr/>
              <p:nvPr/>
            </p:nvSpPr>
            <p:spPr>
              <a:xfrm>
                <a:off x="6177532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948" name="Ristkülik 87985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6413E8F-53D8-003A-0F63-53F3DF23A66C}"/>
                  </a:ext>
                </a:extLst>
              </p:cNvPr>
              <p:cNvSpPr/>
              <p:nvPr/>
            </p:nvSpPr>
            <p:spPr>
              <a:xfrm>
                <a:off x="6374390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967" name="Ristkülik 87986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43A8BD9-D1DC-AFEB-DA7D-F2F76A3ED055}"/>
                  </a:ext>
                </a:extLst>
              </p:cNvPr>
              <p:cNvSpPr/>
              <p:nvPr/>
            </p:nvSpPr>
            <p:spPr>
              <a:xfrm>
                <a:off x="6566696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968" name="Ristkülik 87987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285B5FA-A04B-D56D-35B0-0E8AF0D0B349}"/>
                  </a:ext>
                </a:extLst>
              </p:cNvPr>
              <p:cNvSpPr/>
              <p:nvPr/>
            </p:nvSpPr>
            <p:spPr>
              <a:xfrm>
                <a:off x="6763554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969" name="Ristkülik 87988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FB96F73-1F3F-C34A-C071-91CBCA2BD38E}"/>
                  </a:ext>
                </a:extLst>
              </p:cNvPr>
              <p:cNvSpPr/>
              <p:nvPr/>
            </p:nvSpPr>
            <p:spPr>
              <a:xfrm>
                <a:off x="6960412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970" name="Ristkülik 87989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6F8C1EAA-E05F-4E53-37A7-A6CC2EEE0BAC}"/>
                  </a:ext>
                </a:extLst>
              </p:cNvPr>
              <p:cNvSpPr/>
              <p:nvPr/>
            </p:nvSpPr>
            <p:spPr>
              <a:xfrm>
                <a:off x="7157270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971" name="Ristkülik 87990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5C24C16-F6B1-C1A2-18D3-13888F519095}"/>
                  </a:ext>
                </a:extLst>
              </p:cNvPr>
              <p:cNvSpPr/>
              <p:nvPr/>
            </p:nvSpPr>
            <p:spPr>
              <a:xfrm>
                <a:off x="7349576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972" name="Ristkülik 87991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683AC7FF-DAAF-3C90-F16A-FE43ADD3E42D}"/>
                  </a:ext>
                </a:extLst>
              </p:cNvPr>
              <p:cNvSpPr/>
              <p:nvPr/>
            </p:nvSpPr>
            <p:spPr>
              <a:xfrm>
                <a:off x="7546434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973" name="Ristkülik 87992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F55D3DE-F634-2E9B-1D54-393A3A7763C4}"/>
                  </a:ext>
                </a:extLst>
              </p:cNvPr>
              <p:cNvSpPr/>
              <p:nvPr/>
            </p:nvSpPr>
            <p:spPr>
              <a:xfrm>
                <a:off x="7743292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974" name="Ristkülik 87993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2E6E850-BE8E-214A-C576-B199FBF475B8}"/>
                  </a:ext>
                </a:extLst>
              </p:cNvPr>
              <p:cNvSpPr/>
              <p:nvPr/>
            </p:nvSpPr>
            <p:spPr>
              <a:xfrm>
                <a:off x="7940150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985" name="Ristkülik 87994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1378032-CCA2-5ED0-71F6-2417FCD9C109}"/>
                  </a:ext>
                </a:extLst>
              </p:cNvPr>
              <p:cNvSpPr/>
              <p:nvPr/>
            </p:nvSpPr>
            <p:spPr>
              <a:xfrm>
                <a:off x="8136495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986" name="Ristkülik 87995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E3A8013-E45D-8AF1-1DD2-4A9877C0693C}"/>
                  </a:ext>
                </a:extLst>
              </p:cNvPr>
              <p:cNvSpPr/>
              <p:nvPr/>
            </p:nvSpPr>
            <p:spPr>
              <a:xfrm>
                <a:off x="8333353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987" name="Ristkülik 87996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8C5560B-C168-E8F6-F0EA-ADBC5D1E8F2B}"/>
                  </a:ext>
                </a:extLst>
              </p:cNvPr>
              <p:cNvSpPr/>
              <p:nvPr/>
            </p:nvSpPr>
            <p:spPr>
              <a:xfrm>
                <a:off x="8525659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988" name="Ristkülik 87997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55C79F4-5429-42D3-2E25-0D1D363D2D5D}"/>
                  </a:ext>
                </a:extLst>
              </p:cNvPr>
              <p:cNvSpPr/>
              <p:nvPr/>
            </p:nvSpPr>
            <p:spPr>
              <a:xfrm>
                <a:off x="8722517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989" name="Ristkülik 87998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C33C793-A53B-4335-F9F8-F018D924ABD8}"/>
                  </a:ext>
                </a:extLst>
              </p:cNvPr>
              <p:cNvSpPr/>
              <p:nvPr/>
            </p:nvSpPr>
            <p:spPr>
              <a:xfrm>
                <a:off x="8918862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</p:grpSp>
        <p:sp>
          <p:nvSpPr>
            <p:cNvPr id="61452" name="16*16*NE*Shape7AppPaint_" hidden="1">
              <a:hlinkClick r:id="" action="ppaction://macro?name=Changecolor"/>
              <a:extLst>
                <a:ext uri="{FF2B5EF4-FFF2-40B4-BE49-F238E27FC236}">
                  <a16:creationId xmlns:a16="http://schemas.microsoft.com/office/drawing/2014/main" id="{2AFF1DD7-10D9-30C4-F8BC-462A6DF2A84D}"/>
                </a:ext>
              </a:extLst>
            </p:cNvPr>
            <p:cNvSpPr/>
            <p:nvPr/>
          </p:nvSpPr>
          <p:spPr>
            <a:xfrm>
              <a:off x="8305123" y="2064116"/>
              <a:ext cx="203417" cy="203417"/>
            </a:xfrm>
            <a:prstGeom prst="rect">
              <a:avLst/>
            </a:prstGeom>
            <a:solidFill>
              <a:srgbClr val="00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 dirty="0">
                <a:latin typeface="Candara" panose="020E0502030303020204" pitchFamily="34" charset="0"/>
              </a:endParaRPr>
            </a:p>
          </p:txBody>
        </p:sp>
        <p:sp>
          <p:nvSpPr>
            <p:cNvPr id="61453" name="41*17*NW*Shape8AppPaint_" hidden="1">
              <a:extLst>
                <a:ext uri="{FF2B5EF4-FFF2-40B4-BE49-F238E27FC236}">
                  <a16:creationId xmlns:a16="http://schemas.microsoft.com/office/drawing/2014/main" id="{2E64C0AD-07ED-15E1-0152-D8E63E7C3F65}"/>
                </a:ext>
              </a:extLst>
            </p:cNvPr>
            <p:cNvSpPr txBox="1"/>
            <p:nvPr/>
          </p:nvSpPr>
          <p:spPr>
            <a:xfrm>
              <a:off x="7748398" y="2047783"/>
              <a:ext cx="520396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t-EE" sz="700" dirty="0">
                  <a:latin typeface="Candara" panose="020E0502030303020204" pitchFamily="34" charset="0"/>
                </a:rPr>
                <a:t>Color 1</a:t>
              </a:r>
            </a:p>
          </p:txBody>
        </p:sp>
        <p:sp>
          <p:nvSpPr>
            <p:cNvPr id="61454" name="16*16*NE*Shape9AppPaint_" hidden="1">
              <a:hlinkClick r:id="" action="ppaction://macro?name=Changecolor"/>
              <a:extLst>
                <a:ext uri="{FF2B5EF4-FFF2-40B4-BE49-F238E27FC236}">
                  <a16:creationId xmlns:a16="http://schemas.microsoft.com/office/drawing/2014/main" id="{70E5117C-B3A9-6CC4-B04D-985B86745DFC}"/>
                </a:ext>
              </a:extLst>
            </p:cNvPr>
            <p:cNvSpPr/>
            <p:nvPr/>
          </p:nvSpPr>
          <p:spPr>
            <a:xfrm>
              <a:off x="8305123" y="2330582"/>
              <a:ext cx="203417" cy="203417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 dirty="0">
                <a:latin typeface="Candara" panose="020E0502030303020204" pitchFamily="34" charset="0"/>
              </a:endParaRPr>
            </a:p>
          </p:txBody>
        </p:sp>
        <p:sp>
          <p:nvSpPr>
            <p:cNvPr id="61455" name="41*17*NW*Shape10AppPaint_" hidden="1">
              <a:extLst>
                <a:ext uri="{FF2B5EF4-FFF2-40B4-BE49-F238E27FC236}">
                  <a16:creationId xmlns:a16="http://schemas.microsoft.com/office/drawing/2014/main" id="{6F22AA41-4881-0214-24F8-82AD97F3C05D}"/>
                </a:ext>
              </a:extLst>
            </p:cNvPr>
            <p:cNvSpPr txBox="1"/>
            <p:nvPr/>
          </p:nvSpPr>
          <p:spPr>
            <a:xfrm>
              <a:off x="7754588" y="2314249"/>
              <a:ext cx="514206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t-EE" sz="700" dirty="0">
                  <a:latin typeface="Candara" panose="020E0502030303020204" pitchFamily="34" charset="0"/>
                </a:rPr>
                <a:t>Color 2</a:t>
              </a:r>
            </a:p>
          </p:txBody>
        </p:sp>
        <p:sp>
          <p:nvSpPr>
            <p:cNvPr id="61456" name="63*16*SE*Shape11AppPaint_" hidden="1">
              <a:hlinkClick r:id="" action="ppaction://macro?name=ClearAll"/>
              <a:extLst>
                <a:ext uri="{FF2B5EF4-FFF2-40B4-BE49-F238E27FC236}">
                  <a16:creationId xmlns:a16="http://schemas.microsoft.com/office/drawing/2014/main" id="{5EE89529-28A4-6D25-EB6C-2579B534784A}"/>
                </a:ext>
              </a:extLst>
            </p:cNvPr>
            <p:cNvSpPr/>
            <p:nvPr/>
          </p:nvSpPr>
          <p:spPr>
            <a:xfrm>
              <a:off x="7797841" y="4834622"/>
              <a:ext cx="764993" cy="194613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100" dirty="0">
                  <a:latin typeface="Candara" panose="020E0502030303020204" pitchFamily="34" charset="0"/>
                </a:rPr>
                <a:t>Clear</a:t>
              </a:r>
            </a:p>
          </p:txBody>
        </p:sp>
        <p:sp>
          <p:nvSpPr>
            <p:cNvPr id="61457" name="63*16*SE*Shape12AppPaint_" hidden="1">
              <a:hlinkClick r:id="" action="ppaction://macro?name=SaveDrawing"/>
              <a:extLst>
                <a:ext uri="{FF2B5EF4-FFF2-40B4-BE49-F238E27FC236}">
                  <a16:creationId xmlns:a16="http://schemas.microsoft.com/office/drawing/2014/main" id="{300C21FB-E79A-B9F4-5604-ABECD7A57065}"/>
                </a:ext>
              </a:extLst>
            </p:cNvPr>
            <p:cNvSpPr/>
            <p:nvPr/>
          </p:nvSpPr>
          <p:spPr>
            <a:xfrm>
              <a:off x="7786414" y="4595031"/>
              <a:ext cx="764993" cy="194613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100" dirty="0">
                  <a:latin typeface="Candara" panose="020E0502030303020204" pitchFamily="34" charset="0"/>
                </a:rPr>
                <a:t>Save</a:t>
              </a:r>
            </a:p>
          </p:txBody>
        </p:sp>
        <p:sp>
          <p:nvSpPr>
            <p:cNvPr id="61458" name="63*16*SE*Shape13AppPaint_" hidden="1">
              <a:hlinkClick r:id="" action="ppaction://macro?name=LoadDrawing"/>
              <a:extLst>
                <a:ext uri="{FF2B5EF4-FFF2-40B4-BE49-F238E27FC236}">
                  <a16:creationId xmlns:a16="http://schemas.microsoft.com/office/drawing/2014/main" id="{00BCA9E2-DD41-1652-2FF7-A9601916C948}"/>
                </a:ext>
              </a:extLst>
            </p:cNvPr>
            <p:cNvSpPr/>
            <p:nvPr/>
          </p:nvSpPr>
          <p:spPr>
            <a:xfrm>
              <a:off x="7785151" y="4355723"/>
              <a:ext cx="764993" cy="194613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100" dirty="0">
                  <a:latin typeface="Candara" panose="020E0502030303020204" pitchFamily="34" charset="0"/>
                </a:rPr>
                <a:t>Load</a:t>
              </a:r>
            </a:p>
          </p:txBody>
        </p:sp>
        <p:sp>
          <p:nvSpPr>
            <p:cNvPr id="61459" name="63*16*SE*Shape14AppPaint_" hidden="1">
              <a:hlinkClick r:id="" action="ppaction://macro?name=ExportDrawing"/>
              <a:extLst>
                <a:ext uri="{FF2B5EF4-FFF2-40B4-BE49-F238E27FC236}">
                  <a16:creationId xmlns:a16="http://schemas.microsoft.com/office/drawing/2014/main" id="{CFC7E7C4-428D-038B-AAD9-DA804B7AD34E}"/>
                </a:ext>
              </a:extLst>
            </p:cNvPr>
            <p:cNvSpPr/>
            <p:nvPr/>
          </p:nvSpPr>
          <p:spPr>
            <a:xfrm>
              <a:off x="7785150" y="4110315"/>
              <a:ext cx="764993" cy="194613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100" dirty="0">
                  <a:latin typeface="Candara" panose="020E0502030303020204" pitchFamily="34" charset="0"/>
                </a:rPr>
                <a:t>Export</a:t>
              </a:r>
            </a:p>
          </p:txBody>
        </p:sp>
      </p:grpSp>
      <p:grpSp>
        <p:nvGrpSpPr>
          <p:cNvPr id="61993" name="AppPictureView" hidden="1">
            <a:extLst>
              <a:ext uri="{FF2B5EF4-FFF2-40B4-BE49-F238E27FC236}">
                <a16:creationId xmlns:a16="http://schemas.microsoft.com/office/drawing/2014/main" id="{B8FF9D87-9CA9-5A8A-0BE8-DC4F2C0D069D}"/>
              </a:ext>
            </a:extLst>
          </p:cNvPr>
          <p:cNvGrpSpPr/>
          <p:nvPr/>
        </p:nvGrpSpPr>
        <p:grpSpPr>
          <a:xfrm>
            <a:off x="3901943" y="2120783"/>
            <a:ext cx="4464497" cy="2889716"/>
            <a:chOff x="3901943" y="2120783"/>
            <a:chExt cx="4464497" cy="2889716"/>
          </a:xfrm>
        </p:grpSpPr>
        <p:sp>
          <p:nvSpPr>
            <p:cNvPr id="61994" name="WindowAppPictureView_" hidden="1">
              <a:extLst>
                <a:ext uri="{FF2B5EF4-FFF2-40B4-BE49-F238E27FC236}">
                  <a16:creationId xmlns:a16="http://schemas.microsoft.com/office/drawing/2014/main" id="{A166C7B2-6D2F-A96E-0932-8C15D0856CA8}"/>
                </a:ext>
              </a:extLst>
            </p:cNvPr>
            <p:cNvSpPr/>
            <p:nvPr/>
          </p:nvSpPr>
          <p:spPr>
            <a:xfrm>
              <a:off x="3901943" y="2120783"/>
              <a:ext cx="4357129" cy="2789703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>
                  <a:ln w="38100">
                    <a:noFill/>
                  </a:ln>
                  <a:effectLst/>
                  <a:uLnTx/>
                  <a:uFillTx/>
                  <a:latin typeface="Candara" panose="020E0502030303020204" pitchFamily="34" charset="0"/>
                </a:rPr>
                <a:t>No image file loaded</a:t>
              </a:r>
              <a:endParaRPr kumimoji="0" lang="et-EE" sz="12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1995" name="DummyAppPictureView_" hidden="1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D84FD7F4-7658-9758-2AB6-845E3CB8E35F}"/>
                </a:ext>
              </a:extLst>
            </p:cNvPr>
            <p:cNvSpPr/>
            <p:nvPr/>
          </p:nvSpPr>
          <p:spPr>
            <a:xfrm>
              <a:off x="8259072" y="4910486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</p:grpSp>
      <p:grpSp>
        <p:nvGrpSpPr>
          <p:cNvPr id="61996" name="AppInputBox" hidden="1">
            <a:extLst>
              <a:ext uri="{FF2B5EF4-FFF2-40B4-BE49-F238E27FC236}">
                <a16:creationId xmlns:a16="http://schemas.microsoft.com/office/drawing/2014/main" id="{23F3E9E7-A6BB-758F-37C3-7E6D075911F6}"/>
              </a:ext>
            </a:extLst>
          </p:cNvPr>
          <p:cNvGrpSpPr/>
          <p:nvPr/>
        </p:nvGrpSpPr>
        <p:grpSpPr>
          <a:xfrm>
            <a:off x="3979444" y="2810452"/>
            <a:ext cx="4191644" cy="1396700"/>
            <a:chOff x="3979444" y="2810452"/>
            <a:chExt cx="4191644" cy="1396700"/>
          </a:xfrm>
        </p:grpSpPr>
        <p:sp>
          <p:nvSpPr>
            <p:cNvPr id="61997" name="WindowAppInputBox_" hidden="1">
              <a:extLst>
                <a:ext uri="{FF2B5EF4-FFF2-40B4-BE49-F238E27FC236}">
                  <a16:creationId xmlns:a16="http://schemas.microsoft.com/office/drawing/2014/main" id="{8496B82B-95DC-03B3-9EBC-023E81B7671E}"/>
                </a:ext>
              </a:extLst>
            </p:cNvPr>
            <p:cNvSpPr/>
            <p:nvPr/>
          </p:nvSpPr>
          <p:spPr>
            <a:xfrm>
              <a:off x="3979444" y="2810452"/>
              <a:ext cx="4191644" cy="1396700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lIns="46800" tIns="180000" rIns="46800" rtlCol="0" anchor="t" anchorCtr="0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 w="38100">
                    <a:noFill/>
                  </a:ln>
                  <a:effectLst/>
                  <a:uLnTx/>
                  <a:uFillTx/>
                  <a:latin typeface="Candara" panose="020E0502030303020204" pitchFamily="34" charset="0"/>
                </a:rPr>
                <a:t>Enter your password</a:t>
              </a:r>
              <a:endParaRPr kumimoji="0" lang="et-EE" sz="12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1998" name="Shape6AppInputBox_" hidden="1">
              <a:hlinkClick r:id="" action="ppaction://macro?name=ConfirmInput"/>
              <a:extLst>
                <a:ext uri="{FF2B5EF4-FFF2-40B4-BE49-F238E27FC236}">
                  <a16:creationId xmlns:a16="http://schemas.microsoft.com/office/drawing/2014/main" id="{6F6FCD3E-BA09-4139-76C1-83274483EDA0}"/>
                </a:ext>
              </a:extLst>
            </p:cNvPr>
            <p:cNvSpPr/>
            <p:nvPr/>
          </p:nvSpPr>
          <p:spPr>
            <a:xfrm>
              <a:off x="5576916" y="3775075"/>
              <a:ext cx="1038164" cy="320288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OK</a:t>
              </a:r>
            </a:p>
          </p:txBody>
        </p:sp>
        <p:sp>
          <p:nvSpPr>
            <p:cNvPr id="61999" name="AXTextBox1AppInputBox_" hidden="1">
              <a:extLst>
                <a:ext uri="{FF2B5EF4-FFF2-40B4-BE49-F238E27FC236}">
                  <a16:creationId xmlns:a16="http://schemas.microsoft.com/office/drawing/2014/main" id="{2EF82F86-D5AA-1708-E735-6FEF97AB01D0}"/>
                </a:ext>
              </a:extLst>
            </p:cNvPr>
            <p:cNvSpPr/>
            <p:nvPr/>
          </p:nvSpPr>
          <p:spPr>
            <a:xfrm>
              <a:off x="4133849" y="3295544"/>
              <a:ext cx="3886200" cy="3202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chemeClr val="tx1">
                    <a:alpha val="0"/>
                  </a:schemeClr>
                </a:solidFill>
              </a:endParaRPr>
            </a:p>
          </p:txBody>
        </p:sp>
      </p:grpSp>
      <p:grpSp>
        <p:nvGrpSpPr>
          <p:cNvPr id="62000" name="AppPresentator" hidden="1">
            <a:extLst>
              <a:ext uri="{FF2B5EF4-FFF2-40B4-BE49-F238E27FC236}">
                <a16:creationId xmlns:a16="http://schemas.microsoft.com/office/drawing/2014/main" id="{F9511047-C5FC-9D22-30CA-0CF9479D9020}"/>
              </a:ext>
            </a:extLst>
          </p:cNvPr>
          <p:cNvGrpSpPr/>
          <p:nvPr/>
        </p:nvGrpSpPr>
        <p:grpSpPr>
          <a:xfrm>
            <a:off x="1981922" y="1404852"/>
            <a:ext cx="8315051" cy="4313023"/>
            <a:chOff x="1981922" y="1404852"/>
            <a:chExt cx="8315051" cy="4313023"/>
          </a:xfrm>
        </p:grpSpPr>
        <p:sp>
          <p:nvSpPr>
            <p:cNvPr id="62001" name="WindowAppPresentator_" hidden="1">
              <a:extLst>
                <a:ext uri="{FF2B5EF4-FFF2-40B4-BE49-F238E27FC236}">
                  <a16:creationId xmlns:a16="http://schemas.microsoft.com/office/drawing/2014/main" id="{422193EA-052B-3D04-5168-3A8479736D50}"/>
                </a:ext>
              </a:extLst>
            </p:cNvPr>
            <p:cNvSpPr/>
            <p:nvPr/>
          </p:nvSpPr>
          <p:spPr>
            <a:xfrm>
              <a:off x="1983570" y="1404852"/>
              <a:ext cx="8206035" cy="4231864"/>
            </a:xfrm>
            <a:prstGeom prst="rect">
              <a:avLst/>
            </a:prstGeom>
            <a:solidFill>
              <a:schemeClr val="accent3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00" b="0" i="0" u="none" strike="noStrike" kern="0" cap="none" spc="0" normalizeH="0" baseline="0" noProof="0" dirty="0">
                <a:ln w="38100">
                  <a:solidFill>
                    <a:srgbClr val="FFFFFF"/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2002" name="HandleAppPresentator_" hidden="1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0EF832AF-DCB1-6AFE-63C3-92D56D98C3B2}"/>
                </a:ext>
              </a:extLst>
            </p:cNvPr>
            <p:cNvSpPr/>
            <p:nvPr/>
          </p:nvSpPr>
          <p:spPr>
            <a:xfrm>
              <a:off x="10189605" y="5617862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2003" name="Shape13AppPresentator_" hidden="1">
              <a:extLst>
                <a:ext uri="{FF2B5EF4-FFF2-40B4-BE49-F238E27FC236}">
                  <a16:creationId xmlns:a16="http://schemas.microsoft.com/office/drawing/2014/main" id="{3F653D04-9EE1-D2FD-E3F0-14204F735DF3}"/>
                </a:ext>
              </a:extLst>
            </p:cNvPr>
            <p:cNvSpPr/>
            <p:nvPr/>
          </p:nvSpPr>
          <p:spPr>
            <a:xfrm>
              <a:off x="1981922" y="1404852"/>
              <a:ext cx="8207683" cy="994785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2004" name="66*20*SW*Shape7AppPresentator_" hidden="1">
              <a:hlinkClick r:id="" action="ppaction://macro?name=ClearPresentationFile"/>
              <a:extLst>
                <a:ext uri="{FF2B5EF4-FFF2-40B4-BE49-F238E27FC236}">
                  <a16:creationId xmlns:a16="http://schemas.microsoft.com/office/drawing/2014/main" id="{E2508193-2EEC-0685-C033-4293FEC87937}"/>
                </a:ext>
              </a:extLst>
            </p:cNvPr>
            <p:cNvSpPr/>
            <p:nvPr/>
          </p:nvSpPr>
          <p:spPr>
            <a:xfrm>
              <a:off x="2143906" y="1563660"/>
              <a:ext cx="840482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New</a:t>
              </a:r>
            </a:p>
          </p:txBody>
        </p:sp>
        <p:sp>
          <p:nvSpPr>
            <p:cNvPr id="62005" name="66*20*NW*Shape10AppPresentator_" hidden="1">
              <a:hlinkClick r:id="" action="ppaction://macro?name=PresLaunchLoadMan"/>
              <a:extLst>
                <a:ext uri="{FF2B5EF4-FFF2-40B4-BE49-F238E27FC236}">
                  <a16:creationId xmlns:a16="http://schemas.microsoft.com/office/drawing/2014/main" id="{149EC250-FF7D-A03F-9429-FC179BC6B489}"/>
                </a:ext>
              </a:extLst>
            </p:cNvPr>
            <p:cNvSpPr/>
            <p:nvPr/>
          </p:nvSpPr>
          <p:spPr>
            <a:xfrm>
              <a:off x="3082459" y="1563660"/>
              <a:ext cx="840482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Open</a:t>
              </a:r>
            </a:p>
          </p:txBody>
        </p:sp>
        <p:sp>
          <p:nvSpPr>
            <p:cNvPr id="62006" name="66*20*NW*Shape11AppPresentator_" hidden="1">
              <a:hlinkClick r:id="" action="ppaction://macro?name=PresLaunchSaveMan"/>
              <a:extLst>
                <a:ext uri="{FF2B5EF4-FFF2-40B4-BE49-F238E27FC236}">
                  <a16:creationId xmlns:a16="http://schemas.microsoft.com/office/drawing/2014/main" id="{0ECF2410-5D30-D239-AB4C-57CF624F488C}"/>
                </a:ext>
              </a:extLst>
            </p:cNvPr>
            <p:cNvSpPr/>
            <p:nvPr/>
          </p:nvSpPr>
          <p:spPr>
            <a:xfrm>
              <a:off x="4056644" y="1563660"/>
              <a:ext cx="840482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Save</a:t>
              </a:r>
            </a:p>
          </p:txBody>
        </p:sp>
        <p:sp>
          <p:nvSpPr>
            <p:cNvPr id="62007" name="Shape15AppPresentator_" hidden="1">
              <a:extLst>
                <a:ext uri="{FF2B5EF4-FFF2-40B4-BE49-F238E27FC236}">
                  <a16:creationId xmlns:a16="http://schemas.microsoft.com/office/drawing/2014/main" id="{B72E7306-62C7-AA53-DD29-74C108FC31C8}"/>
                </a:ext>
              </a:extLst>
            </p:cNvPr>
            <p:cNvSpPr/>
            <p:nvPr/>
          </p:nvSpPr>
          <p:spPr>
            <a:xfrm>
              <a:off x="1983014" y="5324955"/>
              <a:ext cx="8206590" cy="31757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t-EE" sz="1400" dirty="0">
                  <a:solidFill>
                    <a:schemeClr val="tx1"/>
                  </a:solidFill>
                  <a:latin typeface="Candara" panose="020E0502030303020204" pitchFamily="34" charset="0"/>
                </a:rPr>
                <a:t>Slide 1</a:t>
              </a:r>
            </a:p>
          </p:txBody>
        </p:sp>
        <p:sp>
          <p:nvSpPr>
            <p:cNvPr id="62008" name="SlideAppPresentator_" hidden="1">
              <a:hlinkClick r:id="" action="ppaction://macro?name=ClearShape"/>
              <a:extLst>
                <a:ext uri="{FF2B5EF4-FFF2-40B4-BE49-F238E27FC236}">
                  <a16:creationId xmlns:a16="http://schemas.microsoft.com/office/drawing/2014/main" id="{A66EDD64-F929-895C-6535-BEC5675E1833}"/>
                </a:ext>
              </a:extLst>
            </p:cNvPr>
            <p:cNvSpPr/>
            <p:nvPr/>
          </p:nvSpPr>
          <p:spPr>
            <a:xfrm>
              <a:off x="2513012" y="2558445"/>
              <a:ext cx="4471755" cy="25153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dist="152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 dirty="0"/>
            </a:p>
          </p:txBody>
        </p:sp>
        <p:sp>
          <p:nvSpPr>
            <p:cNvPr id="62009" name="RightAppPresentator_" hidden="1">
              <a:hlinkClick r:id="" action="ppaction://macro?name=ShpMoveRight"/>
              <a:extLst>
                <a:ext uri="{FF2B5EF4-FFF2-40B4-BE49-F238E27FC236}">
                  <a16:creationId xmlns:a16="http://schemas.microsoft.com/office/drawing/2014/main" id="{0DE31085-3D0B-9583-3812-AF236234E420}"/>
                </a:ext>
              </a:extLst>
            </p:cNvPr>
            <p:cNvSpPr/>
            <p:nvPr/>
          </p:nvSpPr>
          <p:spPr>
            <a:xfrm>
              <a:off x="2613573" y="1920080"/>
              <a:ext cx="417369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--&gt;</a:t>
              </a:r>
            </a:p>
          </p:txBody>
        </p:sp>
        <p:sp>
          <p:nvSpPr>
            <p:cNvPr id="62010" name="LeftAppPresentator_" hidden="1">
              <a:hlinkClick r:id="" action="ppaction://macro?name=ShpMoveLeft"/>
              <a:extLst>
                <a:ext uri="{FF2B5EF4-FFF2-40B4-BE49-F238E27FC236}">
                  <a16:creationId xmlns:a16="http://schemas.microsoft.com/office/drawing/2014/main" id="{9B6F3466-99CB-B508-7616-5A92CA6964FB}"/>
                </a:ext>
              </a:extLst>
            </p:cNvPr>
            <p:cNvSpPr/>
            <p:nvPr/>
          </p:nvSpPr>
          <p:spPr>
            <a:xfrm>
              <a:off x="2143906" y="1920080"/>
              <a:ext cx="417369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&lt;--</a:t>
              </a:r>
            </a:p>
          </p:txBody>
        </p:sp>
        <p:sp>
          <p:nvSpPr>
            <p:cNvPr id="62011" name="UpAppPresentator_" hidden="1">
              <a:hlinkClick r:id="" action="ppaction://macro?name=ShpMoveUp"/>
              <a:extLst>
                <a:ext uri="{FF2B5EF4-FFF2-40B4-BE49-F238E27FC236}">
                  <a16:creationId xmlns:a16="http://schemas.microsoft.com/office/drawing/2014/main" id="{5234765B-8D8F-1A2A-1986-7FF50C2D128B}"/>
                </a:ext>
              </a:extLst>
            </p:cNvPr>
            <p:cNvSpPr/>
            <p:nvPr/>
          </p:nvSpPr>
          <p:spPr>
            <a:xfrm>
              <a:off x="3083240" y="1920437"/>
              <a:ext cx="417369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500" b="1" dirty="0">
                  <a:latin typeface="Candara" panose="020E0502030303020204" pitchFamily="34" charset="0"/>
                </a:rPr>
                <a:t>/\</a:t>
              </a:r>
            </a:p>
            <a:p>
              <a:pPr algn="ctr"/>
              <a:r>
                <a:rPr lang="et-EE" sz="500" b="1" dirty="0">
                  <a:latin typeface="Candara" panose="020E0502030303020204" pitchFamily="34" charset="0"/>
                </a:rPr>
                <a:t>|</a:t>
              </a:r>
            </a:p>
          </p:txBody>
        </p:sp>
        <p:sp>
          <p:nvSpPr>
            <p:cNvPr id="62012" name="DownAppPresentator_" hidden="1">
              <a:hlinkClick r:id="" action="ppaction://macro?name=ShpMoveDown"/>
              <a:extLst>
                <a:ext uri="{FF2B5EF4-FFF2-40B4-BE49-F238E27FC236}">
                  <a16:creationId xmlns:a16="http://schemas.microsoft.com/office/drawing/2014/main" id="{D2EA4742-6724-DB76-32A1-441C571C6979}"/>
                </a:ext>
              </a:extLst>
            </p:cNvPr>
            <p:cNvSpPr/>
            <p:nvPr/>
          </p:nvSpPr>
          <p:spPr>
            <a:xfrm>
              <a:off x="3552907" y="1920433"/>
              <a:ext cx="417369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500" b="1" dirty="0">
                  <a:latin typeface="Candara" panose="020E0502030303020204" pitchFamily="34" charset="0"/>
                </a:rPr>
                <a:t>|</a:t>
              </a:r>
            </a:p>
            <a:p>
              <a:pPr algn="ctr"/>
              <a:r>
                <a:rPr lang="et-EE" sz="500" b="1" dirty="0">
                  <a:latin typeface="Candara" panose="020E0502030303020204" pitchFamily="34" charset="0"/>
                </a:rPr>
                <a:t>\/</a:t>
              </a:r>
            </a:p>
          </p:txBody>
        </p:sp>
        <p:sp>
          <p:nvSpPr>
            <p:cNvPr id="62013" name="NextAppPresentator_" hidden="1">
              <a:hlinkClick r:id="" action="ppaction://macro?name=NextSlide"/>
              <a:extLst>
                <a:ext uri="{FF2B5EF4-FFF2-40B4-BE49-F238E27FC236}">
                  <a16:creationId xmlns:a16="http://schemas.microsoft.com/office/drawing/2014/main" id="{8880299D-0B91-8BFE-39AF-2A086897531C}"/>
                </a:ext>
              </a:extLst>
            </p:cNvPr>
            <p:cNvSpPr/>
            <p:nvPr/>
          </p:nvSpPr>
          <p:spPr>
            <a:xfrm>
              <a:off x="9698454" y="5351835"/>
              <a:ext cx="417369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--&gt;</a:t>
              </a:r>
            </a:p>
          </p:txBody>
        </p:sp>
        <p:sp>
          <p:nvSpPr>
            <p:cNvPr id="62014" name="PreviousAppPresentator_" hidden="1">
              <a:hlinkClick r:id="" action="ppaction://macro?name=PrevSlide"/>
              <a:extLst>
                <a:ext uri="{FF2B5EF4-FFF2-40B4-BE49-F238E27FC236}">
                  <a16:creationId xmlns:a16="http://schemas.microsoft.com/office/drawing/2014/main" id="{59A42C9B-CCA6-979B-0F95-61515A25715C}"/>
                </a:ext>
              </a:extLst>
            </p:cNvPr>
            <p:cNvSpPr/>
            <p:nvPr/>
          </p:nvSpPr>
          <p:spPr>
            <a:xfrm>
              <a:off x="9228787" y="5351835"/>
              <a:ext cx="417369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&lt;--</a:t>
              </a:r>
            </a:p>
          </p:txBody>
        </p:sp>
        <p:sp>
          <p:nvSpPr>
            <p:cNvPr id="62015" name="66*20*NW*ShowButtonAppPresentator_" hidden="1">
              <a:hlinkClick r:id="" action="ppaction://macro?name=StartShow"/>
              <a:extLst>
                <a:ext uri="{FF2B5EF4-FFF2-40B4-BE49-F238E27FC236}">
                  <a16:creationId xmlns:a16="http://schemas.microsoft.com/office/drawing/2014/main" id="{4F3A84DD-5923-270A-EBD8-E92B4AA24AA7}"/>
                </a:ext>
              </a:extLst>
            </p:cNvPr>
            <p:cNvSpPr/>
            <p:nvPr/>
          </p:nvSpPr>
          <p:spPr>
            <a:xfrm>
              <a:off x="5857485" y="1569280"/>
              <a:ext cx="840482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Show</a:t>
              </a:r>
            </a:p>
          </p:txBody>
        </p:sp>
        <p:sp>
          <p:nvSpPr>
            <p:cNvPr id="64705" name="DeleteAppPresentator_" hidden="1">
              <a:hlinkClick r:id="" action="ppaction://macro?name=ShpDelFromSld"/>
              <a:extLst>
                <a:ext uri="{FF2B5EF4-FFF2-40B4-BE49-F238E27FC236}">
                  <a16:creationId xmlns:a16="http://schemas.microsoft.com/office/drawing/2014/main" id="{1C190B4A-6227-27DC-9F6D-7D503F126511}"/>
                </a:ext>
              </a:extLst>
            </p:cNvPr>
            <p:cNvSpPr/>
            <p:nvPr/>
          </p:nvSpPr>
          <p:spPr>
            <a:xfrm>
              <a:off x="4057172" y="1920080"/>
              <a:ext cx="417369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64706" name="DeleteSlideAppPresentator_" hidden="1">
              <a:hlinkClick r:id="" action="ppaction://macro?name=DelSlide"/>
              <a:extLst>
                <a:ext uri="{FF2B5EF4-FFF2-40B4-BE49-F238E27FC236}">
                  <a16:creationId xmlns:a16="http://schemas.microsoft.com/office/drawing/2014/main" id="{ED4DDF9D-5083-7909-886C-575DC2828A52}"/>
                </a:ext>
              </a:extLst>
            </p:cNvPr>
            <p:cNvSpPr/>
            <p:nvPr/>
          </p:nvSpPr>
          <p:spPr>
            <a:xfrm>
              <a:off x="8737636" y="5351835"/>
              <a:ext cx="417369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64707" name="SidebarAppPresentator_" hidden="1">
              <a:extLst>
                <a:ext uri="{FF2B5EF4-FFF2-40B4-BE49-F238E27FC236}">
                  <a16:creationId xmlns:a16="http://schemas.microsoft.com/office/drawing/2014/main" id="{7C993AB0-15E6-AEB8-1E7D-EDF9A8520904}"/>
                </a:ext>
              </a:extLst>
            </p:cNvPr>
            <p:cNvSpPr/>
            <p:nvPr/>
          </p:nvSpPr>
          <p:spPr>
            <a:xfrm>
              <a:off x="7502016" y="2399637"/>
              <a:ext cx="2687589" cy="2924796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et-EE" sz="1200" dirty="0">
                  <a:solidFill>
                    <a:schemeClr val="tx1"/>
                  </a:solidFill>
                  <a:latin typeface="Candara" panose="020E0502030303020204" pitchFamily="34" charset="0"/>
                </a:rPr>
                <a:t>Shapes</a:t>
              </a:r>
            </a:p>
            <a:p>
              <a:endParaRPr lang="et-EE" sz="12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  <a:p>
              <a:endParaRPr lang="et-EE" sz="12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  <a:p>
              <a:endParaRPr lang="et-EE" sz="12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  <a:p>
              <a:endParaRPr lang="et-EE" sz="12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  <a:p>
              <a:endParaRPr lang="et-EE" sz="12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  <a:p>
              <a:endParaRPr lang="et-EE" sz="12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  <a:p>
              <a:endParaRPr lang="et-EE" sz="12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  <a:p>
              <a:endParaRPr lang="et-EE" sz="12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  <a:p>
              <a:endParaRPr lang="et-EE" sz="12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  <a:p>
              <a:endParaRPr lang="et-EE" sz="12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  <a:p>
              <a:endParaRPr lang="et-EE" sz="12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  <a:p>
              <a:endParaRPr lang="et-EE" sz="12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  <a:p>
              <a:endParaRPr lang="et-EE" sz="12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  <a:p>
              <a:endParaRPr lang="et-EE" sz="12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64708" name="ColorAppPresentator_" hidden="1">
              <a:hlinkClick r:id="" action="ppaction://macro?name=PresChangecolor"/>
              <a:extLst>
                <a:ext uri="{FF2B5EF4-FFF2-40B4-BE49-F238E27FC236}">
                  <a16:creationId xmlns:a16="http://schemas.microsoft.com/office/drawing/2014/main" id="{7D15C449-079E-B89E-01EB-DD666BEB64B0}"/>
                </a:ext>
              </a:extLst>
            </p:cNvPr>
            <p:cNvSpPr/>
            <p:nvPr/>
          </p:nvSpPr>
          <p:spPr>
            <a:xfrm>
              <a:off x="5732377" y="1920080"/>
              <a:ext cx="253529" cy="25352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4709" name="ModeSelectAppPresentator_" hidden="1">
              <a:hlinkClick r:id="" action="ppaction://macro?name=ToggleMode"/>
              <a:extLst>
                <a:ext uri="{FF2B5EF4-FFF2-40B4-BE49-F238E27FC236}">
                  <a16:creationId xmlns:a16="http://schemas.microsoft.com/office/drawing/2014/main" id="{E5BB64AE-A8DA-FE77-8E8B-D24EA713E690}"/>
                </a:ext>
              </a:extLst>
            </p:cNvPr>
            <p:cNvSpPr/>
            <p:nvPr/>
          </p:nvSpPr>
          <p:spPr>
            <a:xfrm>
              <a:off x="4557143" y="1920080"/>
              <a:ext cx="1069132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100" dirty="0">
                  <a:latin typeface="Candara" panose="020E0502030303020204" pitchFamily="34" charset="0"/>
                </a:rPr>
                <a:t>Mode: Move</a:t>
              </a:r>
            </a:p>
          </p:txBody>
        </p:sp>
        <p:sp>
          <p:nvSpPr>
            <p:cNvPr id="64710" name="RectangleAppPresentator_" hidden="1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1F7FC3D6-9C5E-B8A5-CF57-481752D20573}"/>
                </a:ext>
              </a:extLst>
            </p:cNvPr>
            <p:cNvSpPr/>
            <p:nvPr/>
          </p:nvSpPr>
          <p:spPr>
            <a:xfrm>
              <a:off x="7677796" y="2778690"/>
              <a:ext cx="408208" cy="40820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4711" name="OvalAppPresentator_" hidden="1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161EBC3A-AE84-0E6A-1412-B798915B6544}"/>
                </a:ext>
              </a:extLst>
            </p:cNvPr>
            <p:cNvSpPr/>
            <p:nvPr/>
          </p:nvSpPr>
          <p:spPr>
            <a:xfrm>
              <a:off x="8177466" y="2778690"/>
              <a:ext cx="408208" cy="408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4717" name="ICantSpellItTriangleAppPresentator_" hidden="1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32B03F6F-08CE-4E0F-E11A-95E94D8F58DB}"/>
                </a:ext>
              </a:extLst>
            </p:cNvPr>
            <p:cNvSpPr/>
            <p:nvPr/>
          </p:nvSpPr>
          <p:spPr>
            <a:xfrm>
              <a:off x="8675551" y="2771790"/>
              <a:ext cx="408208" cy="408208"/>
            </a:xfrm>
            <a:prstGeom prst="rt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4718" name="RoundRectAppPresentator_" hidden="1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8F481050-F608-2EF9-536A-5CFD707EB89E}"/>
                </a:ext>
              </a:extLst>
            </p:cNvPr>
            <p:cNvSpPr/>
            <p:nvPr/>
          </p:nvSpPr>
          <p:spPr>
            <a:xfrm>
              <a:off x="9173636" y="2778533"/>
              <a:ext cx="408208" cy="408208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4719" name="CutOppositesAppPresentator_" hidden="1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ABD47A7A-C5F8-3DF4-C523-9B7EB3BABA0C}"/>
                </a:ext>
              </a:extLst>
            </p:cNvPr>
            <p:cNvSpPr/>
            <p:nvPr/>
          </p:nvSpPr>
          <p:spPr>
            <a:xfrm>
              <a:off x="9673306" y="2778533"/>
              <a:ext cx="408208" cy="408208"/>
            </a:xfrm>
            <a:prstGeom prst="snip2Diag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4720" name="TeardropAppPresentator_" hidden="1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64782070-4290-7F59-09B7-E29E68F7FDFB}"/>
                </a:ext>
              </a:extLst>
            </p:cNvPr>
            <p:cNvSpPr/>
            <p:nvPr/>
          </p:nvSpPr>
          <p:spPr>
            <a:xfrm>
              <a:off x="7677796" y="3295433"/>
              <a:ext cx="408208" cy="408208"/>
            </a:xfrm>
            <a:prstGeom prst="teardrop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4721" name="S7AppPresentator_" hidden="1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96781D99-3017-1098-E02B-0137C7C7C3FD}"/>
                </a:ext>
              </a:extLst>
            </p:cNvPr>
            <p:cNvSpPr/>
            <p:nvPr/>
          </p:nvSpPr>
          <p:spPr>
            <a:xfrm>
              <a:off x="8177466" y="3296638"/>
              <a:ext cx="408208" cy="408208"/>
            </a:xfrm>
            <a:prstGeom prst="parallelogram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4722" name="S8AppPresentator_" hidden="1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8E4460E6-4878-FDA4-270F-B7A3338EE85F}"/>
                </a:ext>
              </a:extLst>
            </p:cNvPr>
            <p:cNvSpPr/>
            <p:nvPr/>
          </p:nvSpPr>
          <p:spPr>
            <a:xfrm>
              <a:off x="8675551" y="3294085"/>
              <a:ext cx="408208" cy="408208"/>
            </a:xfrm>
            <a:prstGeom prst="trapezoid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4723" name="BestagonAppPresentator_" hidden="1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5C8033F6-1539-0351-35FA-62E1C56FDBCA}"/>
                </a:ext>
              </a:extLst>
            </p:cNvPr>
            <p:cNvSpPr/>
            <p:nvPr/>
          </p:nvSpPr>
          <p:spPr>
            <a:xfrm>
              <a:off x="9173636" y="3294085"/>
              <a:ext cx="408208" cy="408208"/>
            </a:xfrm>
            <a:prstGeom prst="hexagon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4724" name="ArrowAppPresentator_" hidden="1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68D806C5-F8D3-EE32-7FBE-7F857A8B1BC7}"/>
                </a:ext>
              </a:extLst>
            </p:cNvPr>
            <p:cNvSpPr/>
            <p:nvPr/>
          </p:nvSpPr>
          <p:spPr>
            <a:xfrm>
              <a:off x="9673707" y="3294085"/>
              <a:ext cx="408208" cy="408208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4725" name="DoubleArrowAppPresentator_" hidden="1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F2AC1AA1-0A88-CA0B-257D-98F94409632C}"/>
                </a:ext>
              </a:extLst>
            </p:cNvPr>
            <p:cNvSpPr/>
            <p:nvPr/>
          </p:nvSpPr>
          <p:spPr>
            <a:xfrm>
              <a:off x="7674558" y="3830285"/>
              <a:ext cx="408208" cy="408208"/>
            </a:xfrm>
            <a:prstGeom prst="left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4726" name="CurvedArrowAppPresentator_" hidden="1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865918E1-08B0-243B-F455-49FC4CE0AE39}"/>
                </a:ext>
              </a:extLst>
            </p:cNvPr>
            <p:cNvSpPr/>
            <p:nvPr/>
          </p:nvSpPr>
          <p:spPr>
            <a:xfrm>
              <a:off x="8155997" y="3824476"/>
              <a:ext cx="408208" cy="408208"/>
            </a:xfrm>
            <a:prstGeom prst="curved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4727" name="BubbleRoundRectAppPresentator_" hidden="1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3F3ECBB0-68A3-C897-BDB4-8F6B602EB2F7}"/>
                </a:ext>
              </a:extLst>
            </p:cNvPr>
            <p:cNvSpPr/>
            <p:nvPr/>
          </p:nvSpPr>
          <p:spPr>
            <a:xfrm>
              <a:off x="8675551" y="3824476"/>
              <a:ext cx="408208" cy="408208"/>
            </a:xfrm>
            <a:prstGeom prst="wedgeRoundRectCallou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4728" name="OvalBubbleAppPresentator_" hidden="1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8ECA428F-1BAD-2E8F-B0C0-FB7CBE729F9A}"/>
                </a:ext>
              </a:extLst>
            </p:cNvPr>
            <p:cNvSpPr/>
            <p:nvPr/>
          </p:nvSpPr>
          <p:spPr>
            <a:xfrm>
              <a:off x="9185961" y="3824476"/>
              <a:ext cx="408208" cy="408208"/>
            </a:xfrm>
            <a:prstGeom prst="wedgeEllipseCallou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4729" name="ThoughtBubbleAppPresentator_" hidden="1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B1119A1F-F66D-3D54-317C-AD29219EE393}"/>
                </a:ext>
              </a:extLst>
            </p:cNvPr>
            <p:cNvSpPr/>
            <p:nvPr/>
          </p:nvSpPr>
          <p:spPr>
            <a:xfrm>
              <a:off x="9673306" y="3824476"/>
              <a:ext cx="408208" cy="408208"/>
            </a:xfrm>
            <a:prstGeom prst="cloudCallou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4730" name="SunAppPresentator_" hidden="1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0F21CBF1-BDE0-04B1-80EE-578F2DCA8600}"/>
                </a:ext>
              </a:extLst>
            </p:cNvPr>
            <p:cNvSpPr/>
            <p:nvPr/>
          </p:nvSpPr>
          <p:spPr>
            <a:xfrm>
              <a:off x="7674558" y="4365137"/>
              <a:ext cx="408208" cy="408208"/>
            </a:xfrm>
            <a:prstGeom prst="sun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4731" name="MoonAppPresentator_" hidden="1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337BFFCF-603A-05D1-2ABC-666051CCE426}"/>
                </a:ext>
              </a:extLst>
            </p:cNvPr>
            <p:cNvSpPr/>
            <p:nvPr/>
          </p:nvSpPr>
          <p:spPr>
            <a:xfrm>
              <a:off x="8222416" y="4365137"/>
              <a:ext cx="275370" cy="408208"/>
            </a:xfrm>
            <a:prstGeom prst="moon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4732" name="StarAppPresentator_" hidden="1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CF015DBD-44DE-CAEA-FBCE-EB23AC3DBAC0}"/>
                </a:ext>
              </a:extLst>
            </p:cNvPr>
            <p:cNvSpPr/>
            <p:nvPr/>
          </p:nvSpPr>
          <p:spPr>
            <a:xfrm>
              <a:off x="8675551" y="4365137"/>
              <a:ext cx="408208" cy="408208"/>
            </a:xfrm>
            <a:prstGeom prst="star5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4733" name="CubeAppPresentator_" hidden="1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7754A2FF-AD33-C669-EBF9-C4CA4C516B6A}"/>
                </a:ext>
              </a:extLst>
            </p:cNvPr>
            <p:cNvSpPr/>
            <p:nvPr/>
          </p:nvSpPr>
          <p:spPr>
            <a:xfrm>
              <a:off x="9170124" y="4365137"/>
              <a:ext cx="408208" cy="408208"/>
            </a:xfrm>
            <a:prstGeom prst="cub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4734" name="ScrollAppPresentator_" hidden="1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B18321D3-78D0-35A2-AB1B-63D9677E0CFE}"/>
                </a:ext>
              </a:extLst>
            </p:cNvPr>
            <p:cNvSpPr/>
            <p:nvPr/>
          </p:nvSpPr>
          <p:spPr>
            <a:xfrm>
              <a:off x="9664697" y="4365137"/>
              <a:ext cx="408208" cy="408208"/>
            </a:xfrm>
            <a:prstGeom prst="verticalScroll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4735" name="Color2AppPresentator_" hidden="1">
              <a:hlinkClick r:id="" action="ppaction://macro?name=PresChangecolor"/>
              <a:extLst>
                <a:ext uri="{FF2B5EF4-FFF2-40B4-BE49-F238E27FC236}">
                  <a16:creationId xmlns:a16="http://schemas.microsoft.com/office/drawing/2014/main" id="{0F4DA96C-2302-1378-016E-BAEB0C5CE02A}"/>
                </a:ext>
              </a:extLst>
            </p:cNvPr>
            <p:cNvSpPr/>
            <p:nvPr/>
          </p:nvSpPr>
          <p:spPr>
            <a:xfrm>
              <a:off x="6055865" y="1921168"/>
              <a:ext cx="253529" cy="2535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4736" name="ShapeSelAppPresentator_" hidden="1">
              <a:extLst>
                <a:ext uri="{FF2B5EF4-FFF2-40B4-BE49-F238E27FC236}">
                  <a16:creationId xmlns:a16="http://schemas.microsoft.com/office/drawing/2014/main" id="{97A178A5-8189-E302-7FA4-0488DAFD6157}"/>
                </a:ext>
              </a:extLst>
            </p:cNvPr>
            <p:cNvSpPr txBox="1"/>
            <p:nvPr/>
          </p:nvSpPr>
          <p:spPr>
            <a:xfrm>
              <a:off x="2851537" y="5349174"/>
              <a:ext cx="580529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t-EE" sz="1100" dirty="0">
                  <a:latin typeface="Consolas" panose="020B0609020204030204" pitchFamily="49" charset="0"/>
                </a:rPr>
                <a:t>void</a:t>
              </a:r>
            </a:p>
          </p:txBody>
        </p:sp>
        <p:sp>
          <p:nvSpPr>
            <p:cNvPr id="64737" name="TextEditAppPresentator_" hidden="1">
              <a:hlinkClick r:id="" action="ppaction://macro?name=PresLaunchTextEdit"/>
              <a:extLst>
                <a:ext uri="{FF2B5EF4-FFF2-40B4-BE49-F238E27FC236}">
                  <a16:creationId xmlns:a16="http://schemas.microsoft.com/office/drawing/2014/main" id="{0E5FF153-9834-58F4-3B84-40F13AC38117}"/>
                </a:ext>
              </a:extLst>
            </p:cNvPr>
            <p:cNvSpPr/>
            <p:nvPr/>
          </p:nvSpPr>
          <p:spPr>
            <a:xfrm>
              <a:off x="8700118" y="1919499"/>
              <a:ext cx="1320077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Add/Modify </a:t>
              </a:r>
              <a:r>
                <a:rPr lang="et-EE" sz="1200" dirty="0" err="1">
                  <a:latin typeface="Candara" panose="020E0502030303020204" pitchFamily="34" charset="0"/>
                </a:rPr>
                <a:t>text</a:t>
              </a:r>
              <a:endParaRPr lang="et-EE" sz="1200" dirty="0">
                <a:latin typeface="Candara" panose="020E0502030303020204" pitchFamily="34" charset="0"/>
              </a:endParaRPr>
            </a:p>
          </p:txBody>
        </p:sp>
        <p:sp>
          <p:nvSpPr>
            <p:cNvPr id="64738" name="FontPlusAppPresentator_" hidden="1">
              <a:hlinkClick r:id="" action="ppaction://macro?name=PresFontPlus"/>
              <a:extLst>
                <a:ext uri="{FF2B5EF4-FFF2-40B4-BE49-F238E27FC236}">
                  <a16:creationId xmlns:a16="http://schemas.microsoft.com/office/drawing/2014/main" id="{40DE30AB-111B-3224-70CF-219B664225CB}"/>
                </a:ext>
              </a:extLst>
            </p:cNvPr>
            <p:cNvSpPr/>
            <p:nvPr/>
          </p:nvSpPr>
          <p:spPr>
            <a:xfrm>
              <a:off x="7973090" y="1921168"/>
              <a:ext cx="249326" cy="251372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+</a:t>
              </a:r>
            </a:p>
          </p:txBody>
        </p:sp>
        <p:sp>
          <p:nvSpPr>
            <p:cNvPr id="64739" name="FontMinusAppPresentator_" hidden="1">
              <a:hlinkClick r:id="" action="ppaction://macro?name=PresFontMinus"/>
              <a:extLst>
                <a:ext uri="{FF2B5EF4-FFF2-40B4-BE49-F238E27FC236}">
                  <a16:creationId xmlns:a16="http://schemas.microsoft.com/office/drawing/2014/main" id="{ECCCC78D-BE80-B984-4C92-880EDDDADD33}"/>
                </a:ext>
              </a:extLst>
            </p:cNvPr>
            <p:cNvSpPr/>
            <p:nvPr/>
          </p:nvSpPr>
          <p:spPr>
            <a:xfrm>
              <a:off x="7693207" y="1919021"/>
              <a:ext cx="241661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-</a:t>
              </a:r>
            </a:p>
          </p:txBody>
        </p:sp>
        <p:sp>
          <p:nvSpPr>
            <p:cNvPr id="64740" name="FontButtonAppPresentator_" hidden="1">
              <a:hlinkClick r:id="" action="ppaction://macro?name=PresToggleFont"/>
              <a:extLst>
                <a:ext uri="{FF2B5EF4-FFF2-40B4-BE49-F238E27FC236}">
                  <a16:creationId xmlns:a16="http://schemas.microsoft.com/office/drawing/2014/main" id="{CB990DF1-43FE-1823-5092-FDBA34FBCFFE}"/>
                </a:ext>
              </a:extLst>
            </p:cNvPr>
            <p:cNvSpPr/>
            <p:nvPr/>
          </p:nvSpPr>
          <p:spPr>
            <a:xfrm>
              <a:off x="7067403" y="1919011"/>
              <a:ext cx="551218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Font</a:t>
              </a:r>
            </a:p>
          </p:txBody>
        </p:sp>
        <p:sp>
          <p:nvSpPr>
            <p:cNvPr id="64741" name="BoldButtonAppPresentator_" hidden="1">
              <a:hlinkClick r:id="" action="ppaction://macro?name=PresToggleBold"/>
              <a:extLst>
                <a:ext uri="{FF2B5EF4-FFF2-40B4-BE49-F238E27FC236}">
                  <a16:creationId xmlns:a16="http://schemas.microsoft.com/office/drawing/2014/main" id="{5AE6CEB4-7600-DC9F-6B11-0E5687804E2F}"/>
                </a:ext>
              </a:extLst>
            </p:cNvPr>
            <p:cNvSpPr/>
            <p:nvPr/>
          </p:nvSpPr>
          <p:spPr>
            <a:xfrm>
              <a:off x="7070295" y="1538934"/>
              <a:ext cx="241661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b="1" dirty="0">
                  <a:latin typeface="Candara" panose="020E0502030303020204" pitchFamily="34" charset="0"/>
                </a:rPr>
                <a:t>B</a:t>
              </a:r>
            </a:p>
          </p:txBody>
        </p:sp>
        <p:sp>
          <p:nvSpPr>
            <p:cNvPr id="64742" name="ItalicButtonAppPresentator_" hidden="1">
              <a:hlinkClick r:id="" action="ppaction://macro?name=PresToggleItalic"/>
              <a:extLst>
                <a:ext uri="{FF2B5EF4-FFF2-40B4-BE49-F238E27FC236}">
                  <a16:creationId xmlns:a16="http://schemas.microsoft.com/office/drawing/2014/main" id="{5EDE7C9A-B005-1A78-DE4F-FA8FEC1B136A}"/>
                </a:ext>
              </a:extLst>
            </p:cNvPr>
            <p:cNvSpPr/>
            <p:nvPr/>
          </p:nvSpPr>
          <p:spPr>
            <a:xfrm>
              <a:off x="7376960" y="1538162"/>
              <a:ext cx="241661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i="1" dirty="0">
                  <a:latin typeface="Candara" panose="020E0502030303020204" pitchFamily="34" charset="0"/>
                </a:rPr>
                <a:t>I</a:t>
              </a:r>
            </a:p>
          </p:txBody>
        </p:sp>
        <p:sp>
          <p:nvSpPr>
            <p:cNvPr id="64743" name="UnderlineButtonAppPresentator_" hidden="1">
              <a:hlinkClick r:id="" action="ppaction://macro?name=PresToggleUnderline"/>
              <a:extLst>
                <a:ext uri="{FF2B5EF4-FFF2-40B4-BE49-F238E27FC236}">
                  <a16:creationId xmlns:a16="http://schemas.microsoft.com/office/drawing/2014/main" id="{608BAC4C-EFB7-7B60-4735-9C7BAAB52E50}"/>
                </a:ext>
              </a:extLst>
            </p:cNvPr>
            <p:cNvSpPr/>
            <p:nvPr/>
          </p:nvSpPr>
          <p:spPr>
            <a:xfrm>
              <a:off x="7681633" y="1541205"/>
              <a:ext cx="241661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u="sng" dirty="0">
                  <a:latin typeface="Candara" panose="020E0502030303020204" pitchFamily="34" charset="0"/>
                </a:rPr>
                <a:t>U</a:t>
              </a:r>
            </a:p>
          </p:txBody>
        </p:sp>
        <p:sp>
          <p:nvSpPr>
            <p:cNvPr id="64744" name="ALeftButtonAppPresentator_" hidden="1">
              <a:hlinkClick r:id="" action="ppaction://macro?name=PresAlignLeft"/>
              <a:extLst>
                <a:ext uri="{FF2B5EF4-FFF2-40B4-BE49-F238E27FC236}">
                  <a16:creationId xmlns:a16="http://schemas.microsoft.com/office/drawing/2014/main" id="{AD1D553A-80AD-0693-4D1B-A3872644C988}"/>
                </a:ext>
              </a:extLst>
            </p:cNvPr>
            <p:cNvSpPr/>
            <p:nvPr/>
          </p:nvSpPr>
          <p:spPr>
            <a:xfrm>
              <a:off x="9144723" y="1540513"/>
              <a:ext cx="241661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18000" rIns="0" bIns="0" rtlCol="0" anchor="ctr"/>
            <a:lstStyle/>
            <a:p>
              <a:r>
                <a:rPr lang="et-EE" sz="300" b="1" dirty="0">
                  <a:latin typeface="Candara" panose="020E0502030303020204" pitchFamily="34" charset="0"/>
                </a:rPr>
                <a:t> ____</a:t>
              </a:r>
            </a:p>
            <a:p>
              <a:r>
                <a:rPr lang="et-EE" sz="300" b="1" dirty="0">
                  <a:latin typeface="Candara" panose="020E0502030303020204" pitchFamily="34" charset="0"/>
                </a:rPr>
                <a:t> ____</a:t>
              </a:r>
            </a:p>
            <a:p>
              <a:r>
                <a:rPr lang="et-EE" sz="300" b="1" dirty="0">
                  <a:latin typeface="Candara" panose="020E0502030303020204" pitchFamily="34" charset="0"/>
                </a:rPr>
                <a:t> ____</a:t>
              </a:r>
            </a:p>
            <a:p>
              <a:r>
                <a:rPr lang="et-EE" sz="300" b="1" dirty="0">
                  <a:latin typeface="Candara" panose="020E0502030303020204" pitchFamily="34" charset="0"/>
                </a:rPr>
                <a:t> </a:t>
              </a:r>
            </a:p>
          </p:txBody>
        </p:sp>
        <p:sp>
          <p:nvSpPr>
            <p:cNvPr id="64745" name="ACenterButtonAppPresentator_" hidden="1">
              <a:hlinkClick r:id="" action="ppaction://macro?name=PresAlignCenter"/>
              <a:extLst>
                <a:ext uri="{FF2B5EF4-FFF2-40B4-BE49-F238E27FC236}">
                  <a16:creationId xmlns:a16="http://schemas.microsoft.com/office/drawing/2014/main" id="{06F74955-3AB0-D394-3FF5-162D9D0B267A}"/>
                </a:ext>
              </a:extLst>
            </p:cNvPr>
            <p:cNvSpPr/>
            <p:nvPr/>
          </p:nvSpPr>
          <p:spPr>
            <a:xfrm>
              <a:off x="9458592" y="1540960"/>
              <a:ext cx="241661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18000" rIns="0" bIns="0" rtlCol="0" anchor="ctr"/>
            <a:lstStyle/>
            <a:p>
              <a:pPr algn="ctr"/>
              <a:r>
                <a:rPr lang="et-EE" sz="300" b="1" dirty="0">
                  <a:latin typeface="Candara" panose="020E0502030303020204" pitchFamily="34" charset="0"/>
                </a:rPr>
                <a:t> ____</a:t>
              </a:r>
            </a:p>
            <a:p>
              <a:pPr algn="ctr"/>
              <a:r>
                <a:rPr lang="et-EE" sz="300" b="1" dirty="0">
                  <a:latin typeface="Candara" panose="020E0502030303020204" pitchFamily="34" charset="0"/>
                </a:rPr>
                <a:t> ____</a:t>
              </a:r>
            </a:p>
            <a:p>
              <a:pPr algn="ctr"/>
              <a:r>
                <a:rPr lang="et-EE" sz="300" b="1" dirty="0">
                  <a:latin typeface="Candara" panose="020E0502030303020204" pitchFamily="34" charset="0"/>
                </a:rPr>
                <a:t> ____</a:t>
              </a:r>
            </a:p>
            <a:p>
              <a:pPr algn="ctr"/>
              <a:r>
                <a:rPr lang="et-EE" sz="300" b="1" dirty="0">
                  <a:latin typeface="Candara" panose="020E0502030303020204" pitchFamily="34" charset="0"/>
                </a:rPr>
                <a:t> </a:t>
              </a:r>
            </a:p>
          </p:txBody>
        </p:sp>
        <p:sp>
          <p:nvSpPr>
            <p:cNvPr id="64746" name="ARightButtonAppPresentator_" hidden="1">
              <a:hlinkClick r:id="" action="ppaction://macro?name=PresAlignRight"/>
              <a:extLst>
                <a:ext uri="{FF2B5EF4-FFF2-40B4-BE49-F238E27FC236}">
                  <a16:creationId xmlns:a16="http://schemas.microsoft.com/office/drawing/2014/main" id="{F7B6569F-D0DE-0088-06FE-495B96C82B13}"/>
                </a:ext>
              </a:extLst>
            </p:cNvPr>
            <p:cNvSpPr/>
            <p:nvPr/>
          </p:nvSpPr>
          <p:spPr>
            <a:xfrm>
              <a:off x="9756061" y="1540513"/>
              <a:ext cx="241661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18000" rIns="18000" bIns="0" rtlCol="0" anchor="ctr"/>
            <a:lstStyle/>
            <a:p>
              <a:pPr algn="r"/>
              <a:r>
                <a:rPr lang="et-EE" sz="300" b="1" dirty="0">
                  <a:latin typeface="Candara" panose="020E0502030303020204" pitchFamily="34" charset="0"/>
                </a:rPr>
                <a:t> ____</a:t>
              </a:r>
            </a:p>
            <a:p>
              <a:pPr algn="r"/>
              <a:r>
                <a:rPr lang="et-EE" sz="300" b="1" dirty="0">
                  <a:latin typeface="Candara" panose="020E0502030303020204" pitchFamily="34" charset="0"/>
                </a:rPr>
                <a:t> ____</a:t>
              </a:r>
            </a:p>
            <a:p>
              <a:pPr algn="r"/>
              <a:r>
                <a:rPr lang="et-EE" sz="300" b="1" dirty="0">
                  <a:latin typeface="Candara" panose="020E0502030303020204" pitchFamily="34" charset="0"/>
                </a:rPr>
                <a:t> ____</a:t>
              </a:r>
            </a:p>
            <a:p>
              <a:pPr algn="r"/>
              <a:r>
                <a:rPr lang="et-EE" sz="300" b="1" dirty="0">
                  <a:latin typeface="Candara" panose="020E0502030303020204" pitchFamily="34" charset="0"/>
                </a:rPr>
                <a:t> </a:t>
              </a:r>
            </a:p>
          </p:txBody>
        </p:sp>
        <p:sp>
          <p:nvSpPr>
            <p:cNvPr id="64747" name="ShadowButtonAppPresentator_" hidden="1">
              <a:hlinkClick r:id="" action="ppaction://macro?name=PresToggleShadow"/>
              <a:extLst>
                <a:ext uri="{FF2B5EF4-FFF2-40B4-BE49-F238E27FC236}">
                  <a16:creationId xmlns:a16="http://schemas.microsoft.com/office/drawing/2014/main" id="{9B1543CE-F967-25B8-9025-979D94DD87DA}"/>
                </a:ext>
              </a:extLst>
            </p:cNvPr>
            <p:cNvSpPr/>
            <p:nvPr/>
          </p:nvSpPr>
          <p:spPr>
            <a:xfrm>
              <a:off x="7974934" y="1541652"/>
              <a:ext cx="241661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ndara" panose="020E0502030303020204" pitchFamily="34" charset="0"/>
                </a:rPr>
                <a:t>S</a:t>
              </a:r>
            </a:p>
          </p:txBody>
        </p:sp>
        <p:sp>
          <p:nvSpPr>
            <p:cNvPr id="64748" name="StrikethroughButtonAppPresentator_" hidden="1">
              <a:hlinkClick r:id="" action="ppaction://macro?name=PresToggleStrikethrough"/>
              <a:extLst>
                <a:ext uri="{FF2B5EF4-FFF2-40B4-BE49-F238E27FC236}">
                  <a16:creationId xmlns:a16="http://schemas.microsoft.com/office/drawing/2014/main" id="{3F77AB52-0D0E-BE71-B570-AE522E85C9D6}"/>
                </a:ext>
              </a:extLst>
            </p:cNvPr>
            <p:cNvSpPr/>
            <p:nvPr/>
          </p:nvSpPr>
          <p:spPr>
            <a:xfrm>
              <a:off x="8278877" y="1542455"/>
              <a:ext cx="377950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050" strike="sngStrike" dirty="0">
                  <a:latin typeface="Candara" panose="020E0502030303020204" pitchFamily="34" charset="0"/>
                </a:rPr>
                <a:t>ST</a:t>
              </a:r>
            </a:p>
          </p:txBody>
        </p:sp>
        <p:sp>
          <p:nvSpPr>
            <p:cNvPr id="64749" name="66*20*NW*SaveAsAppPresentator_" hidden="1">
              <a:hlinkClick r:id="" action="ppaction://macro?name=PresLaunchSaveMan"/>
              <a:extLst>
                <a:ext uri="{FF2B5EF4-FFF2-40B4-BE49-F238E27FC236}">
                  <a16:creationId xmlns:a16="http://schemas.microsoft.com/office/drawing/2014/main" id="{BC1A5076-2872-5916-39CE-C8DEBAC81B70}"/>
                </a:ext>
              </a:extLst>
            </p:cNvPr>
            <p:cNvSpPr/>
            <p:nvPr/>
          </p:nvSpPr>
          <p:spPr>
            <a:xfrm>
              <a:off x="4967419" y="1563660"/>
              <a:ext cx="840482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Save as..</a:t>
              </a:r>
            </a:p>
          </p:txBody>
        </p:sp>
      </p:grpSp>
      <p:grpSp>
        <p:nvGrpSpPr>
          <p:cNvPr id="64750" name="AppMessage" hidden="1">
            <a:extLst>
              <a:ext uri="{FF2B5EF4-FFF2-40B4-BE49-F238E27FC236}">
                <a16:creationId xmlns:a16="http://schemas.microsoft.com/office/drawing/2014/main" id="{F6B606D0-62F8-5FDD-217C-EA313B4B88A2}"/>
              </a:ext>
            </a:extLst>
          </p:cNvPr>
          <p:cNvGrpSpPr/>
          <p:nvPr/>
        </p:nvGrpSpPr>
        <p:grpSpPr>
          <a:xfrm>
            <a:off x="3979445" y="2515423"/>
            <a:ext cx="4191644" cy="1970313"/>
            <a:chOff x="3979445" y="2515423"/>
            <a:chExt cx="4191644" cy="1970313"/>
          </a:xfrm>
        </p:grpSpPr>
        <p:sp>
          <p:nvSpPr>
            <p:cNvPr id="64751" name="WindowAppMessage_" hidden="1">
              <a:extLst>
                <a:ext uri="{FF2B5EF4-FFF2-40B4-BE49-F238E27FC236}">
                  <a16:creationId xmlns:a16="http://schemas.microsoft.com/office/drawing/2014/main" id="{77B01EBC-54DB-9DD6-AEEB-95F362A9D472}"/>
                </a:ext>
              </a:extLst>
            </p:cNvPr>
            <p:cNvSpPr/>
            <p:nvPr/>
          </p:nvSpPr>
          <p:spPr>
            <a:xfrm>
              <a:off x="3979445" y="2515423"/>
              <a:ext cx="4191644" cy="1970313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tIns="936000" rtlCol="0" anchor="t" anchorCtr="0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 w="38100">
                    <a:noFill/>
                  </a:ln>
                  <a:effectLst/>
                  <a:uLnTx/>
                  <a:uFillTx/>
                  <a:latin typeface="Candara" panose="020E0502030303020204" pitchFamily="34" charset="0"/>
                </a:rPr>
                <a:t>Deleted file '/System/Images/Background.png'</a:t>
              </a:r>
              <a:endParaRPr kumimoji="0" lang="et-EE" sz="12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4752" name="Shape6AppMessage_" hidden="1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584026B7-02A1-BF7D-DB3F-25E927C899DD}"/>
                </a:ext>
              </a:extLst>
            </p:cNvPr>
            <p:cNvSpPr/>
            <p:nvPr/>
          </p:nvSpPr>
          <p:spPr>
            <a:xfrm>
              <a:off x="5591256" y="4030661"/>
              <a:ext cx="1038164" cy="320288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OK</a:t>
              </a:r>
            </a:p>
          </p:txBody>
        </p:sp>
        <p:sp>
          <p:nvSpPr>
            <p:cNvPr id="64753" name="ExclamationAppMessage_" hidden="1">
              <a:extLst>
                <a:ext uri="{FF2B5EF4-FFF2-40B4-BE49-F238E27FC236}">
                  <a16:creationId xmlns:a16="http://schemas.microsoft.com/office/drawing/2014/main" id="{F323D023-3724-5896-A295-57C14237368A}"/>
                </a:ext>
              </a:extLst>
            </p:cNvPr>
            <p:cNvSpPr/>
            <p:nvPr/>
          </p:nvSpPr>
          <p:spPr>
            <a:xfrm>
              <a:off x="5737642" y="2701249"/>
              <a:ext cx="683866" cy="589540"/>
            </a:xfrm>
            <a:prstGeom prst="triangle">
              <a:avLst/>
            </a:prstGeom>
            <a:gradFill flip="none" rotWithShape="1">
              <a:gsLst>
                <a:gs pos="0">
                  <a:srgbClr val="FF8C01"/>
                </a:gs>
                <a:gs pos="100000">
                  <a:srgbClr val="FFC000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dirty="0">
                  <a:solidFill>
                    <a:srgbClr val="000000"/>
                  </a:solidFill>
                  <a:latin typeface="Candara" panose="020E0502030303020204" pitchFamily="34" charset="0"/>
                </a:rPr>
                <a:t>!</a:t>
              </a:r>
            </a:p>
            <a:p>
              <a:pPr algn="ctr"/>
              <a:r>
                <a:rPr lang="et-EE" sz="1000" dirty="0">
                  <a:solidFill>
                    <a:srgbClr val="000000"/>
                  </a:solidFill>
                  <a:latin typeface="Candara" panose="020E0502030303020204" pitchFamily="34" charset="0"/>
                </a:rPr>
                <a:t> </a:t>
              </a:r>
              <a:endParaRPr lang="et-EE" dirty="0">
                <a:solidFill>
                  <a:srgbClr val="000000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64754" name="ErrorAppMessage_" hidden="1">
              <a:extLst>
                <a:ext uri="{FF2B5EF4-FFF2-40B4-BE49-F238E27FC236}">
                  <a16:creationId xmlns:a16="http://schemas.microsoft.com/office/drawing/2014/main" id="{8B0994D5-BCF3-FBEF-FAF4-C7A7B5502AF1}"/>
                </a:ext>
              </a:extLst>
            </p:cNvPr>
            <p:cNvSpPr/>
            <p:nvPr/>
          </p:nvSpPr>
          <p:spPr>
            <a:xfrm>
              <a:off x="5813320" y="2760466"/>
              <a:ext cx="529294" cy="547294"/>
            </a:xfrm>
            <a:prstGeom prst="pentagon">
              <a:avLst/>
            </a:prstGeom>
            <a:gradFill flip="none" rotWithShape="1">
              <a:gsLst>
                <a:gs pos="0">
                  <a:srgbClr val="F70366"/>
                </a:gs>
                <a:gs pos="100000">
                  <a:srgbClr val="FF0000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dirty="0">
                  <a:solidFill>
                    <a:srgbClr val="FFFFFF"/>
                  </a:solidFill>
                  <a:latin typeface="Candara" panose="020E0502030303020204" pitchFamily="34" charset="0"/>
                </a:rPr>
                <a:t>X</a:t>
              </a:r>
            </a:p>
            <a:p>
              <a:pPr algn="ctr"/>
              <a:r>
                <a:rPr lang="et-EE" sz="400" dirty="0">
                  <a:latin typeface="Candara" panose="020E0502030303020204" pitchFamily="34" charset="0"/>
                </a:rPr>
                <a:t> </a:t>
              </a:r>
              <a:endParaRPr lang="et-EE" dirty="0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64755" name="InfoAppMessage_" hidden="1">
              <a:extLst>
                <a:ext uri="{FF2B5EF4-FFF2-40B4-BE49-F238E27FC236}">
                  <a16:creationId xmlns:a16="http://schemas.microsoft.com/office/drawing/2014/main" id="{D1835634-7B53-07D3-F191-2B3C568F1DE7}"/>
                </a:ext>
              </a:extLst>
            </p:cNvPr>
            <p:cNvSpPr/>
            <p:nvPr/>
          </p:nvSpPr>
          <p:spPr>
            <a:xfrm>
              <a:off x="5791632" y="2728628"/>
              <a:ext cx="591836" cy="611962"/>
            </a:xfrm>
            <a:prstGeom prst="diamond">
              <a:avLst/>
            </a:prstGeom>
            <a:gradFill flip="none" rotWithShape="1">
              <a:gsLst>
                <a:gs pos="0">
                  <a:srgbClr val="0012FA"/>
                </a:gs>
                <a:gs pos="100000">
                  <a:srgbClr val="3366FF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2400" dirty="0">
                  <a:solidFill>
                    <a:srgbClr val="FFFFFF"/>
                  </a:solidFill>
                  <a:latin typeface="Candara" panose="020E0502030303020204" pitchFamily="34" charset="0"/>
                </a:rPr>
                <a:t>i</a:t>
              </a:r>
              <a:r>
                <a:rPr lang="et-EE" sz="600" dirty="0">
                  <a:latin typeface="Candara" panose="020E0502030303020204" pitchFamily="34" charset="0"/>
                </a:rPr>
                <a:t> </a:t>
              </a:r>
              <a:endParaRPr lang="et-EE" sz="2400" dirty="0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</p:grpSp>
      <p:grpSp>
        <p:nvGrpSpPr>
          <p:cNvPr id="67561" name="App3D" hidden="1">
            <a:extLst>
              <a:ext uri="{FF2B5EF4-FFF2-40B4-BE49-F238E27FC236}">
                <a16:creationId xmlns:a16="http://schemas.microsoft.com/office/drawing/2014/main" id="{ED52619E-F0EE-9743-E751-D07146B13ED5}"/>
              </a:ext>
            </a:extLst>
          </p:cNvPr>
          <p:cNvGrpSpPr/>
          <p:nvPr/>
        </p:nvGrpSpPr>
        <p:grpSpPr>
          <a:xfrm>
            <a:off x="4026947" y="2287570"/>
            <a:ext cx="4529801" cy="2864904"/>
            <a:chOff x="4026947" y="2287570"/>
            <a:chExt cx="4529801" cy="2864904"/>
          </a:xfrm>
        </p:grpSpPr>
        <p:sp>
          <p:nvSpPr>
            <p:cNvPr id="67562" name="WindowApp3D_" hidden="1">
              <a:extLst>
                <a:ext uri="{FF2B5EF4-FFF2-40B4-BE49-F238E27FC236}">
                  <a16:creationId xmlns:a16="http://schemas.microsoft.com/office/drawing/2014/main" id="{2DB64A77-8A83-760D-68D8-1EF2115E5492}"/>
                </a:ext>
              </a:extLst>
            </p:cNvPr>
            <p:cNvSpPr/>
            <p:nvPr/>
          </p:nvSpPr>
          <p:spPr>
            <a:xfrm>
              <a:off x="4026947" y="2287570"/>
              <a:ext cx="4412232" cy="2791347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lIns="216000" tIns="288000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4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7563" name="HandleApp3D_" hidden="1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ECC725C2-6550-DB28-B775-77BAAB73C125}"/>
                </a:ext>
              </a:extLst>
            </p:cNvPr>
            <p:cNvSpPr/>
            <p:nvPr/>
          </p:nvSpPr>
          <p:spPr>
            <a:xfrm>
              <a:off x="8449380" y="5052461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7564" name="Shape6App3D_" hidden="1">
              <a:hlinkClick r:id="" action="ppaction://macro?name=RotXSub"/>
              <a:extLst>
                <a:ext uri="{FF2B5EF4-FFF2-40B4-BE49-F238E27FC236}">
                  <a16:creationId xmlns:a16="http://schemas.microsoft.com/office/drawing/2014/main" id="{F661DD45-8CDA-6F94-17C1-E21033C19373}"/>
                </a:ext>
              </a:extLst>
            </p:cNvPr>
            <p:cNvSpPr/>
            <p:nvPr/>
          </p:nvSpPr>
          <p:spPr>
            <a:xfrm>
              <a:off x="4247646" y="4645186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x-</a:t>
              </a:r>
            </a:p>
          </p:txBody>
        </p:sp>
        <p:sp>
          <p:nvSpPr>
            <p:cNvPr id="67565" name="Shape7App3D_" hidden="1">
              <a:hlinkClick r:id="" action="ppaction://macro?name=RotXAdd"/>
              <a:extLst>
                <a:ext uri="{FF2B5EF4-FFF2-40B4-BE49-F238E27FC236}">
                  <a16:creationId xmlns:a16="http://schemas.microsoft.com/office/drawing/2014/main" id="{9602EE88-517B-051F-03AC-6C8C8350935B}"/>
                </a:ext>
              </a:extLst>
            </p:cNvPr>
            <p:cNvSpPr/>
            <p:nvPr/>
          </p:nvSpPr>
          <p:spPr>
            <a:xfrm>
              <a:off x="4247646" y="4266916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x+</a:t>
              </a:r>
            </a:p>
          </p:txBody>
        </p:sp>
        <p:sp>
          <p:nvSpPr>
            <p:cNvPr id="67566" name="Shape8App3D_" hidden="1">
              <a:hlinkClick r:id="" action="ppaction://macro?name=RotYAdd"/>
              <a:extLst>
                <a:ext uri="{FF2B5EF4-FFF2-40B4-BE49-F238E27FC236}">
                  <a16:creationId xmlns:a16="http://schemas.microsoft.com/office/drawing/2014/main" id="{86EF433F-F2BD-A932-7317-199BCBC10949}"/>
                </a:ext>
              </a:extLst>
            </p:cNvPr>
            <p:cNvSpPr/>
            <p:nvPr/>
          </p:nvSpPr>
          <p:spPr>
            <a:xfrm>
              <a:off x="5597707" y="4266915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y+</a:t>
              </a:r>
            </a:p>
          </p:txBody>
        </p:sp>
        <p:sp>
          <p:nvSpPr>
            <p:cNvPr id="67567" name="Shape9App3D_" hidden="1">
              <a:hlinkClick r:id="" action="ppaction://macro?name=RotYSub"/>
              <a:extLst>
                <a:ext uri="{FF2B5EF4-FFF2-40B4-BE49-F238E27FC236}">
                  <a16:creationId xmlns:a16="http://schemas.microsoft.com/office/drawing/2014/main" id="{EFD22153-EE72-F99E-A001-2E3678753A36}"/>
                </a:ext>
              </a:extLst>
            </p:cNvPr>
            <p:cNvSpPr/>
            <p:nvPr/>
          </p:nvSpPr>
          <p:spPr>
            <a:xfrm>
              <a:off x="5607736" y="4645185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y-</a:t>
              </a:r>
            </a:p>
          </p:txBody>
        </p:sp>
        <p:sp>
          <p:nvSpPr>
            <p:cNvPr id="67568" name="Shape10App3D_" hidden="1">
              <a:hlinkClick r:id="" action="ppaction://macro?name=RotZAdd"/>
              <a:extLst>
                <a:ext uri="{FF2B5EF4-FFF2-40B4-BE49-F238E27FC236}">
                  <a16:creationId xmlns:a16="http://schemas.microsoft.com/office/drawing/2014/main" id="{6825D412-8743-5C55-F281-E925DE2429B9}"/>
                </a:ext>
              </a:extLst>
            </p:cNvPr>
            <p:cNvSpPr/>
            <p:nvPr/>
          </p:nvSpPr>
          <p:spPr>
            <a:xfrm>
              <a:off x="6978490" y="4266348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z+</a:t>
              </a:r>
            </a:p>
          </p:txBody>
        </p:sp>
        <p:sp>
          <p:nvSpPr>
            <p:cNvPr id="67569" name="Shape11App3D_" hidden="1">
              <a:hlinkClick r:id="" action="ppaction://macro?name=RotZSub"/>
              <a:extLst>
                <a:ext uri="{FF2B5EF4-FFF2-40B4-BE49-F238E27FC236}">
                  <a16:creationId xmlns:a16="http://schemas.microsoft.com/office/drawing/2014/main" id="{62C57B13-0046-9375-C4A3-4309A66811B9}"/>
                </a:ext>
              </a:extLst>
            </p:cNvPr>
            <p:cNvSpPr/>
            <p:nvPr/>
          </p:nvSpPr>
          <p:spPr>
            <a:xfrm>
              <a:off x="6988519" y="4644618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z-</a:t>
              </a:r>
            </a:p>
          </p:txBody>
        </p:sp>
        <p:sp>
          <p:nvSpPr>
            <p:cNvPr id="67570" name="Shape2App3D_" hidden="1">
              <a:extLst>
                <a:ext uri="{FF2B5EF4-FFF2-40B4-BE49-F238E27FC236}">
                  <a16:creationId xmlns:a16="http://schemas.microsoft.com/office/drawing/2014/main" id="{1CD268CE-88EE-7E90-6D90-7E7A173DFAE6}"/>
                </a:ext>
              </a:extLst>
            </p:cNvPr>
            <p:cNvSpPr/>
            <p:nvPr/>
          </p:nvSpPr>
          <p:spPr>
            <a:xfrm>
              <a:off x="5562680" y="2571408"/>
              <a:ext cx="1420618" cy="1459530"/>
            </a:xfrm>
            <a:custGeom>
              <a:avLst/>
              <a:gdLst>
                <a:gd name="connsiteX0" fmla="*/ 1504848 w 2079912"/>
                <a:gd name="connsiteY0" fmla="*/ 1260317 h 2162014"/>
                <a:gd name="connsiteX1" fmla="*/ 1513320 w 2079912"/>
                <a:gd name="connsiteY1" fmla="*/ 1544584 h 2162014"/>
                <a:gd name="connsiteX2" fmla="*/ 1233771 w 2079912"/>
                <a:gd name="connsiteY2" fmla="*/ 1542094 h 2162014"/>
                <a:gd name="connsiteX3" fmla="*/ 1780465 w 2079912"/>
                <a:gd name="connsiteY3" fmla="*/ 769740 h 2162014"/>
                <a:gd name="connsiteX4" fmla="*/ 2079912 w 2079912"/>
                <a:gd name="connsiteY4" fmla="*/ 1081007 h 2162014"/>
                <a:gd name="connsiteX5" fmla="*/ 1798462 w 2079912"/>
                <a:gd name="connsiteY5" fmla="*/ 1373566 h 2162014"/>
                <a:gd name="connsiteX6" fmla="*/ 718264 w 2079912"/>
                <a:gd name="connsiteY6" fmla="*/ 1827623 h 2162014"/>
                <a:gd name="connsiteX7" fmla="*/ 1356181 w 2079912"/>
                <a:gd name="connsiteY7" fmla="*/ 1833306 h 2162014"/>
                <a:gd name="connsiteX8" fmla="*/ 1039956 w 2079912"/>
                <a:gd name="connsiteY8" fmla="*/ 2162014 h 2162014"/>
                <a:gd name="connsiteX9" fmla="*/ 1237122 w 2079912"/>
                <a:gd name="connsiteY9" fmla="*/ 623403 h 2162014"/>
                <a:gd name="connsiteX10" fmla="*/ 1485931 w 2079912"/>
                <a:gd name="connsiteY10" fmla="*/ 625620 h 2162014"/>
                <a:gd name="connsiteX11" fmla="*/ 1493818 w 2079912"/>
                <a:gd name="connsiteY11" fmla="*/ 890231 h 2162014"/>
                <a:gd name="connsiteX12" fmla="*/ 586098 w 2079912"/>
                <a:gd name="connsiteY12" fmla="*/ 1271786 h 2162014"/>
                <a:gd name="connsiteX13" fmla="*/ 842790 w 2079912"/>
                <a:gd name="connsiteY13" fmla="*/ 1538611 h 2162014"/>
                <a:gd name="connsiteX14" fmla="*/ 593984 w 2079912"/>
                <a:gd name="connsiteY14" fmla="*/ 1536394 h 2162014"/>
                <a:gd name="connsiteX15" fmla="*/ 566594 w 2079912"/>
                <a:gd name="connsiteY15" fmla="*/ 617430 h 2162014"/>
                <a:gd name="connsiteX16" fmla="*/ 846141 w 2079912"/>
                <a:gd name="connsiteY16" fmla="*/ 619920 h 2162014"/>
                <a:gd name="connsiteX17" fmla="*/ 575067 w 2079912"/>
                <a:gd name="connsiteY17" fmla="*/ 901694 h 2162014"/>
                <a:gd name="connsiteX18" fmla="*/ 281452 w 2079912"/>
                <a:gd name="connsiteY18" fmla="*/ 788445 h 2162014"/>
                <a:gd name="connsiteX19" fmla="*/ 299450 w 2079912"/>
                <a:gd name="connsiteY19" fmla="*/ 1392277 h 2162014"/>
                <a:gd name="connsiteX20" fmla="*/ 0 w 2079912"/>
                <a:gd name="connsiteY20" fmla="*/ 1081007 h 2162014"/>
                <a:gd name="connsiteX21" fmla="*/ 1039956 w 2079912"/>
                <a:gd name="connsiteY21" fmla="*/ 0 h 2162014"/>
                <a:gd name="connsiteX22" fmla="*/ 1361648 w 2079912"/>
                <a:gd name="connsiteY22" fmla="*/ 334391 h 2162014"/>
                <a:gd name="connsiteX23" fmla="*/ 723731 w 2079912"/>
                <a:gd name="connsiteY23" fmla="*/ 328708 h 2162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079912" h="2162014">
                  <a:moveTo>
                    <a:pt x="1504848" y="1260317"/>
                  </a:moveTo>
                  <a:lnTo>
                    <a:pt x="1513320" y="1544584"/>
                  </a:lnTo>
                  <a:lnTo>
                    <a:pt x="1233771" y="1542094"/>
                  </a:lnTo>
                  <a:close/>
                  <a:moveTo>
                    <a:pt x="1780465" y="769740"/>
                  </a:moveTo>
                  <a:lnTo>
                    <a:pt x="2079912" y="1081007"/>
                  </a:lnTo>
                  <a:lnTo>
                    <a:pt x="1798462" y="1373566"/>
                  </a:lnTo>
                  <a:close/>
                  <a:moveTo>
                    <a:pt x="718264" y="1827623"/>
                  </a:moveTo>
                  <a:lnTo>
                    <a:pt x="1356181" y="1833306"/>
                  </a:lnTo>
                  <a:lnTo>
                    <a:pt x="1039956" y="2162014"/>
                  </a:lnTo>
                  <a:close/>
                  <a:moveTo>
                    <a:pt x="1237122" y="623403"/>
                  </a:moveTo>
                  <a:lnTo>
                    <a:pt x="1485931" y="625620"/>
                  </a:lnTo>
                  <a:lnTo>
                    <a:pt x="1493818" y="890231"/>
                  </a:lnTo>
                  <a:close/>
                  <a:moveTo>
                    <a:pt x="586098" y="1271786"/>
                  </a:moveTo>
                  <a:lnTo>
                    <a:pt x="842790" y="1538611"/>
                  </a:lnTo>
                  <a:lnTo>
                    <a:pt x="593984" y="1536394"/>
                  </a:lnTo>
                  <a:close/>
                  <a:moveTo>
                    <a:pt x="566594" y="617430"/>
                  </a:moveTo>
                  <a:lnTo>
                    <a:pt x="846141" y="619920"/>
                  </a:lnTo>
                  <a:lnTo>
                    <a:pt x="575067" y="901694"/>
                  </a:lnTo>
                  <a:close/>
                  <a:moveTo>
                    <a:pt x="281452" y="788445"/>
                  </a:moveTo>
                  <a:lnTo>
                    <a:pt x="299450" y="1392277"/>
                  </a:lnTo>
                  <a:lnTo>
                    <a:pt x="0" y="1081007"/>
                  </a:lnTo>
                  <a:close/>
                  <a:moveTo>
                    <a:pt x="1039956" y="0"/>
                  </a:moveTo>
                  <a:lnTo>
                    <a:pt x="1361648" y="334391"/>
                  </a:lnTo>
                  <a:lnTo>
                    <a:pt x="723731" y="328708"/>
                  </a:lnTo>
                  <a:close/>
                </a:path>
              </a:pathLst>
            </a:custGeom>
            <a:gradFill flip="none" rotWithShape="1">
              <a:gsLst>
                <a:gs pos="100000">
                  <a:srgbClr val="FF0000"/>
                </a:gs>
                <a:gs pos="0">
                  <a:schemeClr val="accent4"/>
                </a:gs>
              </a:gsLst>
              <a:lin ang="13500000" scaled="1"/>
              <a:tileRect/>
            </a:gradFill>
            <a:ln>
              <a:noFill/>
            </a:ln>
            <a:effectLst/>
            <a:scene3d>
              <a:camera prst="orthographicFront">
                <a:rot lat="0" lon="0" rev="0"/>
              </a:camera>
              <a:lightRig rig="contrasting" dir="t"/>
            </a:scene3d>
            <a:sp3d prstMaterial="matte">
              <a:bevelT/>
              <a:bevelB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t-EE" dirty="0"/>
            </a:p>
          </p:txBody>
        </p:sp>
      </p:grpSp>
      <p:grpSp>
        <p:nvGrpSpPr>
          <p:cNvPr id="67571" name="AppNotes" hidden="1">
            <a:extLst>
              <a:ext uri="{FF2B5EF4-FFF2-40B4-BE49-F238E27FC236}">
                <a16:creationId xmlns:a16="http://schemas.microsoft.com/office/drawing/2014/main" id="{D3640C82-7C80-EAD9-09AE-9F1067B3BAFD}"/>
              </a:ext>
            </a:extLst>
          </p:cNvPr>
          <p:cNvGrpSpPr/>
          <p:nvPr/>
        </p:nvGrpSpPr>
        <p:grpSpPr>
          <a:xfrm>
            <a:off x="3979446" y="2366528"/>
            <a:ext cx="4313946" cy="2396646"/>
            <a:chOff x="3979446" y="2366528"/>
            <a:chExt cx="4313946" cy="2396646"/>
          </a:xfrm>
        </p:grpSpPr>
        <p:sp>
          <p:nvSpPr>
            <p:cNvPr id="67572" name="WindowAppNotes_" hidden="1">
              <a:extLst>
                <a:ext uri="{FF2B5EF4-FFF2-40B4-BE49-F238E27FC236}">
                  <a16:creationId xmlns:a16="http://schemas.microsoft.com/office/drawing/2014/main" id="{B7961A33-6518-C36D-81E9-1609DCE00148}"/>
                </a:ext>
              </a:extLst>
            </p:cNvPr>
            <p:cNvSpPr/>
            <p:nvPr/>
          </p:nvSpPr>
          <p:spPr>
            <a:xfrm>
              <a:off x="3981095" y="2374260"/>
              <a:ext cx="4188439" cy="2297325"/>
            </a:xfrm>
            <a:prstGeom prst="rect">
              <a:avLst/>
            </a:prstGeom>
            <a:solidFill>
              <a:schemeClr val="accent3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00" b="0" i="0" u="none" strike="noStrike" kern="0" cap="none" spc="0" normalizeH="0" baseline="0" noProof="0" dirty="0">
                  <a:ln w="38100">
                    <a:solidFill>
                      <a:srgbClr val="FFFFFF"/>
                    </a:solidFill>
                  </a:ln>
                  <a:solidFill>
                    <a:srgbClr val="000000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TextBox</a:t>
              </a:r>
            </a:p>
          </p:txBody>
        </p:sp>
        <p:sp>
          <p:nvSpPr>
            <p:cNvPr id="67573" name="AXTextBox2AppNotes_" hidden="1">
              <a:extLst>
                <a:ext uri="{FF2B5EF4-FFF2-40B4-BE49-F238E27FC236}">
                  <a16:creationId xmlns:a16="http://schemas.microsoft.com/office/drawing/2014/main" id="{FA87D29B-D432-D8CB-8B6E-D27EB6DCDDA1}"/>
                </a:ext>
              </a:extLst>
            </p:cNvPr>
            <p:cNvSpPr/>
            <p:nvPr/>
          </p:nvSpPr>
          <p:spPr>
            <a:xfrm>
              <a:off x="3979446" y="2366528"/>
              <a:ext cx="4191644" cy="1970313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400" b="0" i="0" u="none" strike="noStrike" kern="0" cap="none" spc="0" normalizeH="0" baseline="0" noProof="0" dirty="0">
                <a:ln w="38100">
                  <a:noFill/>
                </a:ln>
                <a:solidFill>
                  <a:schemeClr val="tx1">
                    <a:alpha val="0"/>
                  </a:schemeClr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7574" name="HandleAppNotes_" hidden="1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B9272343-5F79-8A43-FC16-13F04E8EBA33}"/>
                </a:ext>
              </a:extLst>
            </p:cNvPr>
            <p:cNvSpPr/>
            <p:nvPr/>
          </p:nvSpPr>
          <p:spPr>
            <a:xfrm>
              <a:off x="8186024" y="4663161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7575" name="66*20*SW*Shape7AppNotes_" hidden="1">
              <a:hlinkClick r:id="" action="ppaction://macro?name=SetNotesBlank"/>
              <a:extLst>
                <a:ext uri="{FF2B5EF4-FFF2-40B4-BE49-F238E27FC236}">
                  <a16:creationId xmlns:a16="http://schemas.microsoft.com/office/drawing/2014/main" id="{20FED576-E067-7879-0395-DB34B157277D}"/>
                </a:ext>
              </a:extLst>
            </p:cNvPr>
            <p:cNvSpPr/>
            <p:nvPr/>
          </p:nvSpPr>
          <p:spPr>
            <a:xfrm>
              <a:off x="4025447" y="4377149"/>
              <a:ext cx="840482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New</a:t>
              </a:r>
            </a:p>
          </p:txBody>
        </p:sp>
        <p:sp>
          <p:nvSpPr>
            <p:cNvPr id="73024" name="66*20*SW*Shape10AppNotes_" hidden="1">
              <a:hlinkClick r:id="" action="ppaction://macro?name=SetNotesOpen"/>
              <a:extLst>
                <a:ext uri="{FF2B5EF4-FFF2-40B4-BE49-F238E27FC236}">
                  <a16:creationId xmlns:a16="http://schemas.microsoft.com/office/drawing/2014/main" id="{59780C7D-BBC1-F85E-7EA7-A37B53F4CE4A}"/>
                </a:ext>
              </a:extLst>
            </p:cNvPr>
            <p:cNvSpPr/>
            <p:nvPr/>
          </p:nvSpPr>
          <p:spPr>
            <a:xfrm>
              <a:off x="4938460" y="4378633"/>
              <a:ext cx="840482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Open</a:t>
              </a:r>
            </a:p>
          </p:txBody>
        </p:sp>
        <p:sp>
          <p:nvSpPr>
            <p:cNvPr id="73025" name="66*20*SW*Shape11AppNotes_" hidden="1">
              <a:hlinkClick r:id="" action="ppaction://macro?name=SetNotesSave"/>
              <a:extLst>
                <a:ext uri="{FF2B5EF4-FFF2-40B4-BE49-F238E27FC236}">
                  <a16:creationId xmlns:a16="http://schemas.microsoft.com/office/drawing/2014/main" id="{9719127E-4B61-0AFA-8817-19619FE029D9}"/>
                </a:ext>
              </a:extLst>
            </p:cNvPr>
            <p:cNvSpPr/>
            <p:nvPr/>
          </p:nvSpPr>
          <p:spPr>
            <a:xfrm>
              <a:off x="5843151" y="4378370"/>
              <a:ext cx="840482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Save</a:t>
              </a:r>
            </a:p>
          </p:txBody>
        </p:sp>
      </p:grpSp>
      <p:grpSp>
        <p:nvGrpSpPr>
          <p:cNvPr id="73026" name="AppGuess" hidden="1">
            <a:extLst>
              <a:ext uri="{FF2B5EF4-FFF2-40B4-BE49-F238E27FC236}">
                <a16:creationId xmlns:a16="http://schemas.microsoft.com/office/drawing/2014/main" id="{63F19445-0614-8513-330C-B5C08A7B4C5E}"/>
              </a:ext>
            </a:extLst>
          </p:cNvPr>
          <p:cNvGrpSpPr/>
          <p:nvPr/>
        </p:nvGrpSpPr>
        <p:grpSpPr>
          <a:xfrm>
            <a:off x="3874936" y="2569107"/>
            <a:ext cx="4529021" cy="2001939"/>
            <a:chOff x="3874936" y="2569107"/>
            <a:chExt cx="4529021" cy="2001939"/>
          </a:xfrm>
        </p:grpSpPr>
        <p:sp>
          <p:nvSpPr>
            <p:cNvPr id="73027" name="WindowAppGuess_" hidden="1">
              <a:extLst>
                <a:ext uri="{FF2B5EF4-FFF2-40B4-BE49-F238E27FC236}">
                  <a16:creationId xmlns:a16="http://schemas.microsoft.com/office/drawing/2014/main" id="{AE2E848A-C64D-6540-DD59-703687D906E4}"/>
                </a:ext>
              </a:extLst>
            </p:cNvPr>
            <p:cNvSpPr/>
            <p:nvPr/>
          </p:nvSpPr>
          <p:spPr>
            <a:xfrm>
              <a:off x="3874936" y="2569107"/>
              <a:ext cx="4412232" cy="1910119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lIns="216000" tIns="288000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 w="38100">
                    <a:noFill/>
                  </a:ln>
                  <a:effectLst/>
                  <a:uLnTx/>
                  <a:uFillTx/>
                  <a:latin typeface="Candara" panose="020E0502030303020204" pitchFamily="34" charset="0"/>
                </a:rPr>
                <a:t>I’m thinking of a number between 1 and 100. </a:t>
              </a:r>
              <a:r>
                <a:rPr lang="et-EE" sz="1200" kern="0" dirty="0">
                  <a:ln w="38100">
                    <a:noFill/>
                  </a:ln>
                  <a:effectLst/>
                  <a:latin typeface="Candara" panose="020E0502030303020204" pitchFamily="34" charset="0"/>
                </a:rPr>
                <a:t>What number am I thinking </a:t>
              </a:r>
              <a:r>
                <a:rPr lang="et-EE" sz="1200" kern="0" dirty="0" err="1">
                  <a:ln w="38100">
                    <a:noFill/>
                  </a:ln>
                  <a:effectLst/>
                  <a:latin typeface="Candara" panose="020E0502030303020204" pitchFamily="34" charset="0"/>
                </a:rPr>
                <a:t>about</a:t>
              </a:r>
              <a:r>
                <a:rPr lang="et-EE" sz="1200" kern="0" dirty="0">
                  <a:ln w="38100">
                    <a:noFill/>
                  </a:ln>
                  <a:effectLst/>
                  <a:latin typeface="Candara" panose="020E0502030303020204" pitchFamily="34" charset="0"/>
                </a:rPr>
                <a:t>?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 w="38100">
                    <a:noFill/>
                  </a:ln>
                  <a:effectLst/>
                  <a:uLnTx/>
                  <a:uFillTx/>
                  <a:latin typeface="Candara" panose="020E0502030303020204" pitchFamily="34" charset="0"/>
                </a:rPr>
                <a:t>Your </a:t>
              </a:r>
              <a:r>
                <a:rPr lang="et-EE" sz="1200" kern="0" dirty="0">
                  <a:ln w="38100">
                    <a:noFill/>
                  </a:ln>
                  <a:effectLst/>
                  <a:latin typeface="Candara" panose="020E0502030303020204" pitchFamily="34" charset="0"/>
                </a:rPr>
                <a:t>guess: 50</a:t>
              </a:r>
              <a:endParaRPr kumimoji="0" lang="et-EE" sz="12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73028" name="HandleAppGuess_" hidden="1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A709DAE6-1488-84A2-7FB5-B198AAC3EE96}"/>
                </a:ext>
              </a:extLst>
            </p:cNvPr>
            <p:cNvSpPr/>
            <p:nvPr/>
          </p:nvSpPr>
          <p:spPr>
            <a:xfrm>
              <a:off x="8296589" y="4471033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73029" name="Shape6AppGuess_" hidden="1">
              <a:hlinkClick r:id="" action="ppaction://macro?name=SubtractGuess10"/>
              <a:extLst>
                <a:ext uri="{FF2B5EF4-FFF2-40B4-BE49-F238E27FC236}">
                  <a16:creationId xmlns:a16="http://schemas.microsoft.com/office/drawing/2014/main" id="{B7569449-3BAE-D501-ACE7-C33603439AF6}"/>
                </a:ext>
              </a:extLst>
            </p:cNvPr>
            <p:cNvSpPr/>
            <p:nvPr/>
          </p:nvSpPr>
          <p:spPr>
            <a:xfrm>
              <a:off x="4076705" y="4030464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-10</a:t>
              </a:r>
            </a:p>
          </p:txBody>
        </p:sp>
        <p:sp>
          <p:nvSpPr>
            <p:cNvPr id="73030" name="Shape7AppGuess_" hidden="1">
              <a:hlinkClick r:id="" action="ppaction://macro?name=SubtractGuess1"/>
              <a:extLst>
                <a:ext uri="{FF2B5EF4-FFF2-40B4-BE49-F238E27FC236}">
                  <a16:creationId xmlns:a16="http://schemas.microsoft.com/office/drawing/2014/main" id="{58BE449D-47E1-803D-9D6A-C77791F5FECA}"/>
                </a:ext>
              </a:extLst>
            </p:cNvPr>
            <p:cNvSpPr/>
            <p:nvPr/>
          </p:nvSpPr>
          <p:spPr>
            <a:xfrm>
              <a:off x="4076705" y="3652194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-1</a:t>
              </a:r>
            </a:p>
          </p:txBody>
        </p:sp>
        <p:sp>
          <p:nvSpPr>
            <p:cNvPr id="73031" name="Shape8AppGuess_" hidden="1">
              <a:hlinkClick r:id="" action="ppaction://macro?name=AddGuess1"/>
              <a:extLst>
                <a:ext uri="{FF2B5EF4-FFF2-40B4-BE49-F238E27FC236}">
                  <a16:creationId xmlns:a16="http://schemas.microsoft.com/office/drawing/2014/main" id="{1FAF3124-0CC8-2BB7-6654-4769C41EFBDD}"/>
                </a:ext>
              </a:extLst>
            </p:cNvPr>
            <p:cNvSpPr/>
            <p:nvPr/>
          </p:nvSpPr>
          <p:spPr>
            <a:xfrm>
              <a:off x="5426766" y="3652193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+1</a:t>
              </a:r>
            </a:p>
          </p:txBody>
        </p:sp>
        <p:sp>
          <p:nvSpPr>
            <p:cNvPr id="73032" name="Shape9AppGuess_" hidden="1">
              <a:hlinkClick r:id="" action="ppaction://macro?name=AddGuess10"/>
              <a:extLst>
                <a:ext uri="{FF2B5EF4-FFF2-40B4-BE49-F238E27FC236}">
                  <a16:creationId xmlns:a16="http://schemas.microsoft.com/office/drawing/2014/main" id="{A310AF07-AD29-B0ED-A7CE-D5E01A387B7A}"/>
                </a:ext>
              </a:extLst>
            </p:cNvPr>
            <p:cNvSpPr/>
            <p:nvPr/>
          </p:nvSpPr>
          <p:spPr>
            <a:xfrm>
              <a:off x="5436795" y="4030463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+10</a:t>
              </a:r>
            </a:p>
          </p:txBody>
        </p:sp>
        <p:sp>
          <p:nvSpPr>
            <p:cNvPr id="73033" name="Shape10AppGuess_" hidden="1">
              <a:hlinkClick r:id="" action="ppaction://macro?name=GuessNo"/>
              <a:extLst>
                <a:ext uri="{FF2B5EF4-FFF2-40B4-BE49-F238E27FC236}">
                  <a16:creationId xmlns:a16="http://schemas.microsoft.com/office/drawing/2014/main" id="{FC7B7F99-19DC-3F63-A62C-6660A16D6502}"/>
                </a:ext>
              </a:extLst>
            </p:cNvPr>
            <p:cNvSpPr/>
            <p:nvPr/>
          </p:nvSpPr>
          <p:spPr>
            <a:xfrm>
              <a:off x="6796885" y="3652193"/>
              <a:ext cx="1244259" cy="68604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Guess</a:t>
              </a:r>
            </a:p>
          </p:txBody>
        </p:sp>
        <p:sp>
          <p:nvSpPr>
            <p:cNvPr id="73034" name="Shape11AppGuess_" hidden="1">
              <a:extLst>
                <a:ext uri="{FF2B5EF4-FFF2-40B4-BE49-F238E27FC236}">
                  <a16:creationId xmlns:a16="http://schemas.microsoft.com/office/drawing/2014/main" id="{2F089502-2BCC-98F1-1F45-94354E52C7D1}"/>
                </a:ext>
              </a:extLst>
            </p:cNvPr>
            <p:cNvSpPr/>
            <p:nvPr/>
          </p:nvSpPr>
          <p:spPr>
            <a:xfrm>
              <a:off x="4080909" y="3680838"/>
              <a:ext cx="954577" cy="20864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>
                  <a:noFill/>
                  <a:latin typeface="Candara" panose="020E0502030303020204" pitchFamily="34" charset="0"/>
                </a:rPr>
                <a:t>77</a:t>
              </a:r>
              <a:endParaRPr lang="et-EE" dirty="0">
                <a:noFill/>
                <a:latin typeface="Candara" panose="020E0502030303020204" pitchFamily="34" charset="0"/>
              </a:endParaRPr>
            </a:p>
          </p:txBody>
        </p:sp>
      </p:grpSp>
      <p:grpSp>
        <p:nvGrpSpPr>
          <p:cNvPr id="73059" name="AppTaskmgr" hidden="1">
            <a:extLst>
              <a:ext uri="{FF2B5EF4-FFF2-40B4-BE49-F238E27FC236}">
                <a16:creationId xmlns:a16="http://schemas.microsoft.com/office/drawing/2014/main" id="{E564B45C-BF6E-F9B1-9470-78150900715C}"/>
              </a:ext>
            </a:extLst>
          </p:cNvPr>
          <p:cNvGrpSpPr/>
          <p:nvPr/>
        </p:nvGrpSpPr>
        <p:grpSpPr>
          <a:xfrm>
            <a:off x="3976672" y="1750231"/>
            <a:ext cx="4325551" cy="3646114"/>
            <a:chOff x="3976672" y="1750231"/>
            <a:chExt cx="4325551" cy="3646114"/>
          </a:xfrm>
        </p:grpSpPr>
        <p:sp>
          <p:nvSpPr>
            <p:cNvPr id="62018" name="WindowAppTaskmgr_" hidden="1">
              <a:extLst>
                <a:ext uri="{FF2B5EF4-FFF2-40B4-BE49-F238E27FC236}">
                  <a16:creationId xmlns:a16="http://schemas.microsoft.com/office/drawing/2014/main" id="{E4E333A4-AFF6-D85B-54E8-A7843E2B0C40}"/>
                </a:ext>
              </a:extLst>
            </p:cNvPr>
            <p:cNvSpPr/>
            <p:nvPr/>
          </p:nvSpPr>
          <p:spPr>
            <a:xfrm>
              <a:off x="3976672" y="1750231"/>
              <a:ext cx="4191644" cy="3546101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vert="horz" lIns="144000" bIns="180000" rtlCol="0" anchor="b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 w="38100">
                    <a:noFill/>
                  </a:ln>
                  <a:effectLst/>
                  <a:uLnTx/>
                  <a:uFillTx/>
                  <a:latin typeface="Candara Light" panose="020E0502030303020204" pitchFamily="34" charset="0"/>
                </a:rPr>
                <a:t>Click on the </a:t>
              </a:r>
              <a:r>
                <a:rPr kumimoji="0" lang="et-EE" sz="1200" b="0" i="0" u="none" strike="noStrike" kern="0" cap="none" spc="0" normalizeH="0" baseline="0" noProof="0" dirty="0" err="1">
                  <a:ln w="38100">
                    <a:noFill/>
                  </a:ln>
                  <a:effectLst/>
                  <a:uLnTx/>
                  <a:uFillTx/>
                  <a:latin typeface="Candara Light" panose="020E0502030303020204" pitchFamily="34" charset="0"/>
                </a:rPr>
                <a:t>application</a:t>
              </a:r>
              <a:r>
                <a:rPr kumimoji="0" lang="et-EE" sz="1200" b="0" i="0" u="none" strike="noStrike" kern="0" cap="none" spc="0" normalizeH="0" baseline="0" noProof="0" dirty="0">
                  <a:ln w="38100">
                    <a:noFill/>
                  </a:ln>
                  <a:effectLst/>
                  <a:uLnTx/>
                  <a:uFillTx/>
                  <a:latin typeface="Candara Light" panose="020E0502030303020204" pitchFamily="34" charset="0"/>
                </a:rPr>
                <a:t> name to kill it</a:t>
              </a:r>
            </a:p>
          </p:txBody>
        </p:sp>
        <p:sp>
          <p:nvSpPr>
            <p:cNvPr id="62019" name="HandleAppTaskmgr_" hidden="1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A8984821-1FB8-FC73-9637-9873CE27876C}"/>
                </a:ext>
              </a:extLst>
            </p:cNvPr>
            <p:cNvSpPr/>
            <p:nvPr/>
          </p:nvSpPr>
          <p:spPr>
            <a:xfrm>
              <a:off x="8194855" y="5296332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2020" name="Shape6AppTaskmgr_" hidden="1">
              <a:hlinkClick r:id="" action="ppaction://macro?name=TaskmgrRefresh"/>
              <a:extLst>
                <a:ext uri="{FF2B5EF4-FFF2-40B4-BE49-F238E27FC236}">
                  <a16:creationId xmlns:a16="http://schemas.microsoft.com/office/drawing/2014/main" id="{C5E9CC20-47AD-4309-9453-7B4FB5AF9A4E}"/>
                </a:ext>
              </a:extLst>
            </p:cNvPr>
            <p:cNvSpPr/>
            <p:nvPr/>
          </p:nvSpPr>
          <p:spPr>
            <a:xfrm>
              <a:off x="6842436" y="4896332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Refresh</a:t>
              </a:r>
            </a:p>
          </p:txBody>
        </p:sp>
        <p:sp>
          <p:nvSpPr>
            <p:cNvPr id="62021" name="Proc1AppTaskmgr_" hidden="1">
              <a:extLst>
                <a:ext uri="{FF2B5EF4-FFF2-40B4-BE49-F238E27FC236}">
                  <a16:creationId xmlns:a16="http://schemas.microsoft.com/office/drawing/2014/main" id="{D6588DAD-558D-87C6-00E5-D1B446A789E9}"/>
                </a:ext>
              </a:extLst>
            </p:cNvPr>
            <p:cNvSpPr/>
            <p:nvPr/>
          </p:nvSpPr>
          <p:spPr>
            <a:xfrm>
              <a:off x="3976672" y="1751390"/>
              <a:ext cx="4191644" cy="268960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vert="horz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2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2022" name="Proc2AppTaskmgr_" hidden="1">
              <a:extLst>
                <a:ext uri="{FF2B5EF4-FFF2-40B4-BE49-F238E27FC236}">
                  <a16:creationId xmlns:a16="http://schemas.microsoft.com/office/drawing/2014/main" id="{C0755F0C-9430-E540-E0CE-49748938E6A5}"/>
                </a:ext>
              </a:extLst>
            </p:cNvPr>
            <p:cNvSpPr/>
            <p:nvPr/>
          </p:nvSpPr>
          <p:spPr>
            <a:xfrm>
              <a:off x="3976672" y="2026816"/>
              <a:ext cx="4191644" cy="268960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vert="horz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2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2023" name="Proc3AppTaskmgr_" hidden="1">
              <a:extLst>
                <a:ext uri="{FF2B5EF4-FFF2-40B4-BE49-F238E27FC236}">
                  <a16:creationId xmlns:a16="http://schemas.microsoft.com/office/drawing/2014/main" id="{7D18FD6B-3CB6-8E81-B5D8-239CD97B1DC6}"/>
                </a:ext>
              </a:extLst>
            </p:cNvPr>
            <p:cNvSpPr/>
            <p:nvPr/>
          </p:nvSpPr>
          <p:spPr>
            <a:xfrm>
              <a:off x="3976672" y="2295776"/>
              <a:ext cx="4191644" cy="268960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vert="horz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2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2024" name="Proc4AppTaskmgr_" hidden="1">
              <a:extLst>
                <a:ext uri="{FF2B5EF4-FFF2-40B4-BE49-F238E27FC236}">
                  <a16:creationId xmlns:a16="http://schemas.microsoft.com/office/drawing/2014/main" id="{38248214-3ED1-5D1F-72FA-21D5D145BE9B}"/>
                </a:ext>
              </a:extLst>
            </p:cNvPr>
            <p:cNvSpPr/>
            <p:nvPr/>
          </p:nvSpPr>
          <p:spPr>
            <a:xfrm>
              <a:off x="3976672" y="2571202"/>
              <a:ext cx="4191644" cy="268960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vert="horz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2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2025" name="Proc5AppTaskmgr_" hidden="1">
              <a:extLst>
                <a:ext uri="{FF2B5EF4-FFF2-40B4-BE49-F238E27FC236}">
                  <a16:creationId xmlns:a16="http://schemas.microsoft.com/office/drawing/2014/main" id="{F94BEB7D-651A-8F35-E618-E3E5E538912E}"/>
                </a:ext>
              </a:extLst>
            </p:cNvPr>
            <p:cNvSpPr/>
            <p:nvPr/>
          </p:nvSpPr>
          <p:spPr>
            <a:xfrm>
              <a:off x="3976672" y="2840162"/>
              <a:ext cx="4191644" cy="268960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vert="horz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2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2026" name="Proc6AppTaskmgr_" hidden="1">
              <a:extLst>
                <a:ext uri="{FF2B5EF4-FFF2-40B4-BE49-F238E27FC236}">
                  <a16:creationId xmlns:a16="http://schemas.microsoft.com/office/drawing/2014/main" id="{AA460F56-A428-AF90-8734-EAAF6264D639}"/>
                </a:ext>
              </a:extLst>
            </p:cNvPr>
            <p:cNvSpPr/>
            <p:nvPr/>
          </p:nvSpPr>
          <p:spPr>
            <a:xfrm>
              <a:off x="3976672" y="3115588"/>
              <a:ext cx="4191644" cy="268960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vert="horz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2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2027" name="Proc7AppTaskmgr_" hidden="1">
              <a:extLst>
                <a:ext uri="{FF2B5EF4-FFF2-40B4-BE49-F238E27FC236}">
                  <a16:creationId xmlns:a16="http://schemas.microsoft.com/office/drawing/2014/main" id="{19DC7D44-4C26-91C2-03BA-A71CB1839CB6}"/>
                </a:ext>
              </a:extLst>
            </p:cNvPr>
            <p:cNvSpPr/>
            <p:nvPr/>
          </p:nvSpPr>
          <p:spPr>
            <a:xfrm>
              <a:off x="3976672" y="3384548"/>
              <a:ext cx="4191644" cy="268960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vert="horz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2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2028" name="Proc8AppTaskmgr_" hidden="1">
              <a:extLst>
                <a:ext uri="{FF2B5EF4-FFF2-40B4-BE49-F238E27FC236}">
                  <a16:creationId xmlns:a16="http://schemas.microsoft.com/office/drawing/2014/main" id="{C7CFC837-F7C6-F833-74A3-F9791D2B1606}"/>
                </a:ext>
              </a:extLst>
            </p:cNvPr>
            <p:cNvSpPr/>
            <p:nvPr/>
          </p:nvSpPr>
          <p:spPr>
            <a:xfrm>
              <a:off x="3976672" y="3659974"/>
              <a:ext cx="4191644" cy="268960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vert="horz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2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2029" name="Proc9AppTaskmgr_" hidden="1">
              <a:extLst>
                <a:ext uri="{FF2B5EF4-FFF2-40B4-BE49-F238E27FC236}">
                  <a16:creationId xmlns:a16="http://schemas.microsoft.com/office/drawing/2014/main" id="{6866CED4-43CE-34E3-A18B-5C88A79CBAEE}"/>
                </a:ext>
              </a:extLst>
            </p:cNvPr>
            <p:cNvSpPr/>
            <p:nvPr/>
          </p:nvSpPr>
          <p:spPr>
            <a:xfrm>
              <a:off x="3976672" y="3941492"/>
              <a:ext cx="4191644" cy="268960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vert="horz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2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2030" name="Proc10AppTaskmgr_" hidden="1">
              <a:extLst>
                <a:ext uri="{FF2B5EF4-FFF2-40B4-BE49-F238E27FC236}">
                  <a16:creationId xmlns:a16="http://schemas.microsoft.com/office/drawing/2014/main" id="{7A2D13D7-7D8B-6775-CB18-1BF454853DCD}"/>
                </a:ext>
              </a:extLst>
            </p:cNvPr>
            <p:cNvSpPr/>
            <p:nvPr/>
          </p:nvSpPr>
          <p:spPr>
            <a:xfrm>
              <a:off x="3976672" y="4222040"/>
              <a:ext cx="4191644" cy="268960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vert="horz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2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</p:grpSp>
      <p:grpSp>
        <p:nvGrpSpPr>
          <p:cNvPr id="62031" name="AppVideoPlayer" hidden="1">
            <a:extLst>
              <a:ext uri="{FF2B5EF4-FFF2-40B4-BE49-F238E27FC236}">
                <a16:creationId xmlns:a16="http://schemas.microsoft.com/office/drawing/2014/main" id="{6D59D906-96CC-20A3-77EC-9F80F91AA9E1}"/>
              </a:ext>
            </a:extLst>
          </p:cNvPr>
          <p:cNvGrpSpPr/>
          <p:nvPr/>
        </p:nvGrpSpPr>
        <p:grpSpPr>
          <a:xfrm>
            <a:off x="3901943" y="2255633"/>
            <a:ext cx="4473476" cy="2561433"/>
            <a:chOff x="3901943" y="2255633"/>
            <a:chExt cx="4473476" cy="2561433"/>
          </a:xfrm>
        </p:grpSpPr>
        <p:sp>
          <p:nvSpPr>
            <p:cNvPr id="62032" name="WindowAppVideoPlayer_" hidden="1">
              <a:extLst>
                <a:ext uri="{FF2B5EF4-FFF2-40B4-BE49-F238E27FC236}">
                  <a16:creationId xmlns:a16="http://schemas.microsoft.com/office/drawing/2014/main" id="{5A3E0E02-03C0-EB59-53F6-54313B37E8E3}"/>
                </a:ext>
              </a:extLst>
            </p:cNvPr>
            <p:cNvSpPr/>
            <p:nvPr/>
          </p:nvSpPr>
          <p:spPr>
            <a:xfrm>
              <a:off x="3901943" y="2255633"/>
              <a:ext cx="4357129" cy="2451307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>
                  <a:ln w="38100">
                    <a:noFill/>
                  </a:ln>
                  <a:effectLst/>
                  <a:uLnTx/>
                  <a:uFillTx/>
                  <a:latin typeface="Candara" panose="020E0502030303020204" pitchFamily="34" charset="0"/>
                </a:rPr>
                <a:t>No video file loaded!</a:t>
              </a:r>
              <a:endParaRPr kumimoji="0" lang="et-EE" sz="12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2033" name="HandleAppVideoPlayer_" hidden="1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8477F212-1DD2-114C-21AD-EC83630CCD33}"/>
                </a:ext>
              </a:extLst>
            </p:cNvPr>
            <p:cNvSpPr/>
            <p:nvPr/>
          </p:nvSpPr>
          <p:spPr>
            <a:xfrm>
              <a:off x="8268051" y="4717053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</p:grpSp>
      <p:grpSp>
        <p:nvGrpSpPr>
          <p:cNvPr id="62034" name="AppCalc" hidden="1">
            <a:extLst>
              <a:ext uri="{FF2B5EF4-FFF2-40B4-BE49-F238E27FC236}">
                <a16:creationId xmlns:a16="http://schemas.microsoft.com/office/drawing/2014/main" id="{BAD5F368-6270-8ABC-2FED-6A21628D7DC4}"/>
              </a:ext>
            </a:extLst>
          </p:cNvPr>
          <p:cNvGrpSpPr/>
          <p:nvPr/>
        </p:nvGrpSpPr>
        <p:grpSpPr>
          <a:xfrm>
            <a:off x="4937043" y="1935573"/>
            <a:ext cx="2404809" cy="3274740"/>
            <a:chOff x="4937043" y="1935573"/>
            <a:chExt cx="2404809" cy="3274740"/>
          </a:xfrm>
        </p:grpSpPr>
        <p:sp>
          <p:nvSpPr>
            <p:cNvPr id="62035" name="WindowAppCalc_" hidden="1">
              <a:extLst>
                <a:ext uri="{FF2B5EF4-FFF2-40B4-BE49-F238E27FC236}">
                  <a16:creationId xmlns:a16="http://schemas.microsoft.com/office/drawing/2014/main" id="{E263D58C-B43C-73CF-569C-86C63B70DF36}"/>
                </a:ext>
              </a:extLst>
            </p:cNvPr>
            <p:cNvSpPr/>
            <p:nvPr/>
          </p:nvSpPr>
          <p:spPr>
            <a:xfrm>
              <a:off x="4937043" y="1935573"/>
              <a:ext cx="2300723" cy="3203274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lIns="144000" tIns="108000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2000" b="0" i="0" u="none" strike="noStrike" kern="0" cap="none" spc="0" normalizeH="0" baseline="0" noProof="0" dirty="0">
                  <a:ln w="38100">
                    <a:noFill/>
                  </a:ln>
                  <a:effectLst/>
                  <a:uLnTx/>
                  <a:uFillTx/>
                  <a:latin typeface="Candara" panose="020E0502030303020204" pitchFamily="34" charset="0"/>
                </a:rPr>
                <a:t>0</a:t>
              </a:r>
            </a:p>
          </p:txBody>
        </p:sp>
        <p:sp>
          <p:nvSpPr>
            <p:cNvPr id="62036" name="HandleAppCalc_" hidden="1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0292596E-C114-3A6A-FCC1-611364D03BC8}"/>
                </a:ext>
              </a:extLst>
            </p:cNvPr>
            <p:cNvSpPr/>
            <p:nvPr/>
          </p:nvSpPr>
          <p:spPr>
            <a:xfrm>
              <a:off x="7234484" y="5110300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grpSp>
          <p:nvGrpSpPr>
            <p:cNvPr id="62037" name="Shape6AppCalc_" hidden="1">
              <a:extLst>
                <a:ext uri="{FF2B5EF4-FFF2-40B4-BE49-F238E27FC236}">
                  <a16:creationId xmlns:a16="http://schemas.microsoft.com/office/drawing/2014/main" id="{A8D4E448-7932-86CE-0A7D-E16E70E70EB8}"/>
                </a:ext>
              </a:extLst>
            </p:cNvPr>
            <p:cNvGrpSpPr/>
            <p:nvPr/>
          </p:nvGrpSpPr>
          <p:grpSpPr>
            <a:xfrm>
              <a:off x="5066007" y="2522155"/>
              <a:ext cx="2053580" cy="2422099"/>
              <a:chOff x="12428524" y="1036281"/>
              <a:chExt cx="2053580" cy="2422099"/>
            </a:xfrm>
          </p:grpSpPr>
          <p:sp>
            <p:nvSpPr>
              <p:cNvPr id="62049" name="7" hidden="1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64FDD335-7541-6385-DB6D-0C8D4F18298E}"/>
                  </a:ext>
                </a:extLst>
              </p:cNvPr>
              <p:cNvSpPr/>
              <p:nvPr/>
            </p:nvSpPr>
            <p:spPr>
              <a:xfrm>
                <a:off x="12428524" y="1036281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7</a:t>
                </a:r>
              </a:p>
            </p:txBody>
          </p:sp>
          <p:sp>
            <p:nvSpPr>
              <p:cNvPr id="62050" name="8" hidden="1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9FDE228B-3FC9-D8E1-A732-5B4E4AA3421A}"/>
                  </a:ext>
                </a:extLst>
              </p:cNvPr>
              <p:cNvSpPr/>
              <p:nvPr/>
            </p:nvSpPr>
            <p:spPr>
              <a:xfrm>
                <a:off x="12975241" y="1037133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8</a:t>
                </a:r>
              </a:p>
            </p:txBody>
          </p:sp>
          <p:sp>
            <p:nvSpPr>
              <p:cNvPr id="62051" name="4" hidden="1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B884D05C-9676-E871-A68D-0D1794FBB586}"/>
                  </a:ext>
                </a:extLst>
              </p:cNvPr>
              <p:cNvSpPr/>
              <p:nvPr/>
            </p:nvSpPr>
            <p:spPr>
              <a:xfrm>
                <a:off x="12437667" y="1532789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4</a:t>
                </a:r>
              </a:p>
            </p:txBody>
          </p:sp>
          <p:sp>
            <p:nvSpPr>
              <p:cNvPr id="62052" name="9" hidden="1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C9CCE685-13BA-9082-3F32-DFD031A3B352}"/>
                  </a:ext>
                </a:extLst>
              </p:cNvPr>
              <p:cNvSpPr/>
              <p:nvPr/>
            </p:nvSpPr>
            <p:spPr>
              <a:xfrm>
                <a:off x="13486948" y="1039456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9</a:t>
                </a:r>
              </a:p>
            </p:txBody>
          </p:sp>
          <p:sp>
            <p:nvSpPr>
              <p:cNvPr id="62053" name="5" hidden="1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BBA201B2-145C-F4B7-3485-893D4BC28884}"/>
                  </a:ext>
                </a:extLst>
              </p:cNvPr>
              <p:cNvSpPr/>
              <p:nvPr/>
            </p:nvSpPr>
            <p:spPr>
              <a:xfrm>
                <a:off x="12970333" y="1532789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5</a:t>
                </a:r>
              </a:p>
            </p:txBody>
          </p:sp>
          <p:sp>
            <p:nvSpPr>
              <p:cNvPr id="62054" name="6" hidden="1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9A7112E1-FA5E-BF62-C242-2EA2C80FD20F}"/>
                  </a:ext>
                </a:extLst>
              </p:cNvPr>
              <p:cNvSpPr/>
              <p:nvPr/>
            </p:nvSpPr>
            <p:spPr>
              <a:xfrm>
                <a:off x="13487197" y="1532789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6</a:t>
                </a:r>
              </a:p>
            </p:txBody>
          </p:sp>
          <p:sp>
            <p:nvSpPr>
              <p:cNvPr id="62055" name="1" hidden="1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6A2E7B60-65DE-0522-DC69-8295D3F4C28B}"/>
                  </a:ext>
                </a:extLst>
              </p:cNvPr>
              <p:cNvSpPr/>
              <p:nvPr/>
            </p:nvSpPr>
            <p:spPr>
              <a:xfrm>
                <a:off x="12437667" y="2026122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1</a:t>
                </a:r>
              </a:p>
            </p:txBody>
          </p:sp>
          <p:sp>
            <p:nvSpPr>
              <p:cNvPr id="62056" name="2" hidden="1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8903C06A-5D91-3A95-5A5F-A3254EBE517C}"/>
                  </a:ext>
                </a:extLst>
              </p:cNvPr>
              <p:cNvSpPr/>
              <p:nvPr/>
            </p:nvSpPr>
            <p:spPr>
              <a:xfrm>
                <a:off x="12970333" y="2026122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2</a:t>
                </a:r>
              </a:p>
            </p:txBody>
          </p:sp>
          <p:sp>
            <p:nvSpPr>
              <p:cNvPr id="62057" name="3" hidden="1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177E3E1A-844D-CD99-45E6-D195A7FBAE21}"/>
                  </a:ext>
                </a:extLst>
              </p:cNvPr>
              <p:cNvSpPr/>
              <p:nvPr/>
            </p:nvSpPr>
            <p:spPr>
              <a:xfrm>
                <a:off x="13487197" y="2026122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3</a:t>
                </a:r>
              </a:p>
            </p:txBody>
          </p:sp>
          <p:sp>
            <p:nvSpPr>
              <p:cNvPr id="62058" name="0" hidden="1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BB88F3A1-0FF5-CD39-E70C-26FB71EFFABC}"/>
                  </a:ext>
                </a:extLst>
              </p:cNvPr>
              <p:cNvSpPr/>
              <p:nvPr/>
            </p:nvSpPr>
            <p:spPr>
              <a:xfrm>
                <a:off x="12970333" y="2515838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0</a:t>
                </a:r>
              </a:p>
            </p:txBody>
          </p:sp>
          <p:sp>
            <p:nvSpPr>
              <p:cNvPr id="62059" name="Plus" hidden="1">
                <a:hlinkClick r:id="" action="ppaction://macro?name=CalcAdd"/>
                <a:extLst>
                  <a:ext uri="{FF2B5EF4-FFF2-40B4-BE49-F238E27FC236}">
                    <a16:creationId xmlns:a16="http://schemas.microsoft.com/office/drawing/2014/main" id="{1DF8D884-88C1-477D-9272-2CD36EC3812C}"/>
                  </a:ext>
                </a:extLst>
              </p:cNvPr>
              <p:cNvSpPr/>
              <p:nvPr/>
            </p:nvSpPr>
            <p:spPr>
              <a:xfrm>
                <a:off x="14006516" y="1036281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+</a:t>
                </a:r>
              </a:p>
            </p:txBody>
          </p:sp>
          <p:sp>
            <p:nvSpPr>
              <p:cNvPr id="62060" name="Minus" hidden="1">
                <a:hlinkClick r:id="" action="ppaction://macro?name=CalcSub"/>
                <a:extLst>
                  <a:ext uri="{FF2B5EF4-FFF2-40B4-BE49-F238E27FC236}">
                    <a16:creationId xmlns:a16="http://schemas.microsoft.com/office/drawing/2014/main" id="{97B177E5-25F0-6BA6-E3EB-7BCFDD125B65}"/>
                  </a:ext>
                </a:extLst>
              </p:cNvPr>
              <p:cNvSpPr/>
              <p:nvPr/>
            </p:nvSpPr>
            <p:spPr>
              <a:xfrm>
                <a:off x="14006516" y="1532788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-</a:t>
                </a:r>
              </a:p>
            </p:txBody>
          </p:sp>
          <p:sp>
            <p:nvSpPr>
              <p:cNvPr id="62061" name="Multiply" hidden="1">
                <a:hlinkClick r:id="" action="ppaction://macro?name=CalcMul"/>
                <a:extLst>
                  <a:ext uri="{FF2B5EF4-FFF2-40B4-BE49-F238E27FC236}">
                    <a16:creationId xmlns:a16="http://schemas.microsoft.com/office/drawing/2014/main" id="{E3DC43DD-6069-A7EC-7CE1-21B9A38195E2}"/>
                  </a:ext>
                </a:extLst>
              </p:cNvPr>
              <p:cNvSpPr/>
              <p:nvPr/>
            </p:nvSpPr>
            <p:spPr>
              <a:xfrm>
                <a:off x="14003996" y="2026122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*</a:t>
                </a:r>
              </a:p>
            </p:txBody>
          </p:sp>
          <p:sp>
            <p:nvSpPr>
              <p:cNvPr id="62062" name="Equals" hidden="1">
                <a:hlinkClick r:id="" action="ppaction://macro?name=CalcEqu"/>
                <a:extLst>
                  <a:ext uri="{FF2B5EF4-FFF2-40B4-BE49-F238E27FC236}">
                    <a16:creationId xmlns:a16="http://schemas.microsoft.com/office/drawing/2014/main" id="{1F426922-80FF-4F6A-5D6C-04C645854DDF}"/>
                  </a:ext>
                </a:extLst>
              </p:cNvPr>
              <p:cNvSpPr/>
              <p:nvPr/>
            </p:nvSpPr>
            <p:spPr>
              <a:xfrm>
                <a:off x="13486947" y="2520635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=</a:t>
                </a:r>
              </a:p>
            </p:txBody>
          </p:sp>
          <p:sp>
            <p:nvSpPr>
              <p:cNvPr id="62063" name="Division" hidden="1">
                <a:hlinkClick r:id="" action="ppaction://macro?name=CalcDiv"/>
                <a:extLst>
                  <a:ext uri="{FF2B5EF4-FFF2-40B4-BE49-F238E27FC236}">
                    <a16:creationId xmlns:a16="http://schemas.microsoft.com/office/drawing/2014/main" id="{FA407403-73AA-7F40-DCBB-ABE50FC2C712}"/>
                  </a:ext>
                </a:extLst>
              </p:cNvPr>
              <p:cNvSpPr/>
              <p:nvPr/>
            </p:nvSpPr>
            <p:spPr>
              <a:xfrm>
                <a:off x="14003996" y="2520587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/</a:t>
                </a:r>
              </a:p>
            </p:txBody>
          </p:sp>
          <p:sp>
            <p:nvSpPr>
              <p:cNvPr id="62064" name="Period" hidden="1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E9D878B8-F3FB-CD66-99B9-FCBB7EA86A0C}"/>
                  </a:ext>
                </a:extLst>
              </p:cNvPr>
              <p:cNvSpPr/>
              <p:nvPr/>
            </p:nvSpPr>
            <p:spPr>
              <a:xfrm>
                <a:off x="12442175" y="2520587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,</a:t>
                </a:r>
              </a:p>
            </p:txBody>
          </p:sp>
          <p:sp>
            <p:nvSpPr>
              <p:cNvPr id="62065" name="Clear" hidden="1">
                <a:hlinkClick r:id="" action="ppaction://macro?name=CalcClear"/>
                <a:extLst>
                  <a:ext uri="{FF2B5EF4-FFF2-40B4-BE49-F238E27FC236}">
                    <a16:creationId xmlns:a16="http://schemas.microsoft.com/office/drawing/2014/main" id="{7F62F218-4D24-8002-F97D-8EF190F47DF2}"/>
                  </a:ext>
                </a:extLst>
              </p:cNvPr>
              <p:cNvSpPr/>
              <p:nvPr/>
            </p:nvSpPr>
            <p:spPr>
              <a:xfrm>
                <a:off x="12442174" y="3014394"/>
                <a:ext cx="1005638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Clear</a:t>
                </a:r>
              </a:p>
            </p:txBody>
          </p:sp>
          <p:sp>
            <p:nvSpPr>
              <p:cNvPr id="62066" name="Reset" hidden="1">
                <a:hlinkClick r:id="" action="ppaction://macro?name=CalcReset"/>
                <a:extLst>
                  <a:ext uri="{FF2B5EF4-FFF2-40B4-BE49-F238E27FC236}">
                    <a16:creationId xmlns:a16="http://schemas.microsoft.com/office/drawing/2014/main" id="{382D4084-7E83-1377-CD98-5ADA5C2F47FF}"/>
                  </a:ext>
                </a:extLst>
              </p:cNvPr>
              <p:cNvSpPr/>
              <p:nvPr/>
            </p:nvSpPr>
            <p:spPr>
              <a:xfrm>
                <a:off x="13476466" y="3015757"/>
                <a:ext cx="1005638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Reset</a:t>
                </a:r>
              </a:p>
            </p:txBody>
          </p:sp>
        </p:grpSp>
        <p:sp>
          <p:nvSpPr>
            <p:cNvPr id="62038" name="Shape7AppCalc_" hidden="1">
              <a:extLst>
                <a:ext uri="{FF2B5EF4-FFF2-40B4-BE49-F238E27FC236}">
                  <a16:creationId xmlns:a16="http://schemas.microsoft.com/office/drawing/2014/main" id="{6D4C4A53-D056-7019-8D06-439F80F648FE}"/>
                </a:ext>
              </a:extLst>
            </p:cNvPr>
            <p:cNvSpPr txBox="1"/>
            <p:nvPr/>
          </p:nvSpPr>
          <p:spPr>
            <a:xfrm>
              <a:off x="6156004" y="2020352"/>
              <a:ext cx="8236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t-EE" dirty="0">
                  <a:noFill/>
                  <a:latin typeface="Candara" panose="020E0502030303020204" pitchFamily="34" charset="0"/>
                </a:rPr>
                <a:t>0</a:t>
              </a:r>
            </a:p>
          </p:txBody>
        </p:sp>
        <p:sp>
          <p:nvSpPr>
            <p:cNvPr id="62039" name="Shape8AppCalc_" hidden="1">
              <a:extLst>
                <a:ext uri="{FF2B5EF4-FFF2-40B4-BE49-F238E27FC236}">
                  <a16:creationId xmlns:a16="http://schemas.microsoft.com/office/drawing/2014/main" id="{8BD44256-D9C0-2EC0-77EE-131EA1AE6BED}"/>
                </a:ext>
              </a:extLst>
            </p:cNvPr>
            <p:cNvSpPr txBox="1"/>
            <p:nvPr/>
          </p:nvSpPr>
          <p:spPr>
            <a:xfrm>
              <a:off x="6136745" y="2013064"/>
              <a:ext cx="8236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t-EE" dirty="0">
                  <a:noFill/>
                  <a:latin typeface="Candara" panose="020E0502030303020204" pitchFamily="34" charset="0"/>
                </a:rPr>
                <a:t>+</a:t>
              </a:r>
            </a:p>
          </p:txBody>
        </p:sp>
      </p:grpSp>
      <p:grpSp>
        <p:nvGrpSpPr>
          <p:cNvPr id="94975" name="AppModalFiles" hidden="1">
            <a:extLst>
              <a:ext uri="{FF2B5EF4-FFF2-40B4-BE49-F238E27FC236}">
                <a16:creationId xmlns:a16="http://schemas.microsoft.com/office/drawing/2014/main" id="{D21E2B2B-16AD-C550-3BF3-D3DE9EA43A1C}"/>
              </a:ext>
            </a:extLst>
          </p:cNvPr>
          <p:cNvGrpSpPr/>
          <p:nvPr/>
        </p:nvGrpSpPr>
        <p:grpSpPr>
          <a:xfrm>
            <a:off x="2800544" y="1348061"/>
            <a:ext cx="6598665" cy="4349429"/>
            <a:chOff x="2800544" y="1348061"/>
            <a:chExt cx="6598665" cy="4349429"/>
          </a:xfrm>
        </p:grpSpPr>
        <p:sp>
          <p:nvSpPr>
            <p:cNvPr id="94976" name="WindowAppModalFiles_" hidden="1">
              <a:extLst>
                <a:ext uri="{FF2B5EF4-FFF2-40B4-BE49-F238E27FC236}">
                  <a16:creationId xmlns:a16="http://schemas.microsoft.com/office/drawing/2014/main" id="{AA379BDF-B3E9-2761-16AD-300A565B9D2D}"/>
                </a:ext>
              </a:extLst>
            </p:cNvPr>
            <p:cNvSpPr/>
            <p:nvPr/>
          </p:nvSpPr>
          <p:spPr>
            <a:xfrm>
              <a:off x="2800544" y="1348061"/>
              <a:ext cx="6597012" cy="4349429"/>
            </a:xfrm>
            <a:prstGeom prst="rect">
              <a:avLst/>
            </a:prstGeom>
            <a:solidFill>
              <a:schemeClr val="accent3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00" b="0" i="0" u="none" strike="noStrike" kern="0" cap="none" spc="0" normalizeH="0" baseline="0" noProof="0" dirty="0">
                <a:ln w="38100">
                  <a:noFill/>
                </a:ln>
                <a:noFill/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94977" name="TopPanelAppModalFiles_" hidden="1">
              <a:extLst>
                <a:ext uri="{FF2B5EF4-FFF2-40B4-BE49-F238E27FC236}">
                  <a16:creationId xmlns:a16="http://schemas.microsoft.com/office/drawing/2014/main" id="{3B6A9063-F711-18D8-8F5C-03BE0835B05D}"/>
                </a:ext>
              </a:extLst>
            </p:cNvPr>
            <p:cNvSpPr/>
            <p:nvPr/>
          </p:nvSpPr>
          <p:spPr>
            <a:xfrm>
              <a:off x="2800545" y="1348061"/>
              <a:ext cx="6598664" cy="602505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94978" name="BackAppModalFiles_" hidden="1">
              <a:hlinkClick r:id="" action="ppaction://macro?name=MFilesUp"/>
              <a:extLst>
                <a:ext uri="{FF2B5EF4-FFF2-40B4-BE49-F238E27FC236}">
                  <a16:creationId xmlns:a16="http://schemas.microsoft.com/office/drawing/2014/main" id="{FC94DB7E-5D98-B127-1B38-D9A4C4EC52B7}"/>
                </a:ext>
              </a:extLst>
            </p:cNvPr>
            <p:cNvSpPr/>
            <p:nvPr/>
          </p:nvSpPr>
          <p:spPr>
            <a:xfrm>
              <a:off x="2947606" y="1533600"/>
              <a:ext cx="400146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+mj-lt"/>
                  <a:sym typeface="Wingdings" panose="05000000000000000000" pitchFamily="2" charset="2"/>
                </a:rPr>
                <a:t></a:t>
              </a:r>
              <a:endParaRPr lang="et-EE" sz="1200" dirty="0">
                <a:latin typeface="+mj-lt"/>
              </a:endParaRPr>
            </a:p>
          </p:txBody>
        </p:sp>
        <p:sp>
          <p:nvSpPr>
            <p:cNvPr id="94979" name="ReloadAppModalFiles_" hidden="1">
              <a:hlinkClick r:id="" action="ppaction://macro?name=MFilesLoadDir"/>
              <a:extLst>
                <a:ext uri="{FF2B5EF4-FFF2-40B4-BE49-F238E27FC236}">
                  <a16:creationId xmlns:a16="http://schemas.microsoft.com/office/drawing/2014/main" id="{D5BCAFCA-EB3C-6EE8-C724-B145A48ABFA1}"/>
                </a:ext>
              </a:extLst>
            </p:cNvPr>
            <p:cNvSpPr/>
            <p:nvPr/>
          </p:nvSpPr>
          <p:spPr>
            <a:xfrm>
              <a:off x="3434648" y="1533600"/>
              <a:ext cx="400146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+mj-lt"/>
                </a:rPr>
                <a:t>↻</a:t>
              </a:r>
            </a:p>
          </p:txBody>
        </p:sp>
        <p:sp>
          <p:nvSpPr>
            <p:cNvPr id="94980" name="PathAppModalFiles_" hidden="1">
              <a:extLst>
                <a:ext uri="{FF2B5EF4-FFF2-40B4-BE49-F238E27FC236}">
                  <a16:creationId xmlns:a16="http://schemas.microsoft.com/office/drawing/2014/main" id="{9F68C45A-B564-580E-3C0D-908742A1E8D1}"/>
                </a:ext>
              </a:extLst>
            </p:cNvPr>
            <p:cNvSpPr/>
            <p:nvPr/>
          </p:nvSpPr>
          <p:spPr>
            <a:xfrm>
              <a:off x="3861912" y="1533600"/>
              <a:ext cx="4024364" cy="25974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ES" sz="1100">
                  <a:solidFill>
                    <a:schemeClr val="tx1"/>
                  </a:solidFill>
                  <a:latin typeface="Candara" panose="020E0502030303020204" pitchFamily="34" charset="0"/>
                </a:rPr>
                <a:t>/</a:t>
              </a:r>
              <a:endParaRPr lang="et-EE" sz="11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94981" name="NextPageAppModalFiles_" hidden="1">
              <a:hlinkClick r:id="" action="ppaction://macro?name=MFilesNextPage"/>
              <a:extLst>
                <a:ext uri="{FF2B5EF4-FFF2-40B4-BE49-F238E27FC236}">
                  <a16:creationId xmlns:a16="http://schemas.microsoft.com/office/drawing/2014/main" id="{97D59CFE-9503-5496-D746-CA9AA877E8AA}"/>
                </a:ext>
              </a:extLst>
            </p:cNvPr>
            <p:cNvSpPr/>
            <p:nvPr/>
          </p:nvSpPr>
          <p:spPr>
            <a:xfrm>
              <a:off x="8856547" y="1533600"/>
              <a:ext cx="400146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+mj-lt"/>
                  <a:sym typeface="Wingdings" panose="05000000000000000000" pitchFamily="2" charset="2"/>
                </a:rPr>
                <a:t></a:t>
              </a:r>
              <a:endParaRPr lang="et-EE" sz="1200" dirty="0">
                <a:latin typeface="+mj-lt"/>
              </a:endParaRPr>
            </a:p>
          </p:txBody>
        </p:sp>
        <p:sp>
          <p:nvSpPr>
            <p:cNvPr id="94982" name="PrevPageAppModalFiles_" hidden="1">
              <a:hlinkClick r:id="" action="ppaction://macro?name=MFilesLastPage"/>
              <a:extLst>
                <a:ext uri="{FF2B5EF4-FFF2-40B4-BE49-F238E27FC236}">
                  <a16:creationId xmlns:a16="http://schemas.microsoft.com/office/drawing/2014/main" id="{7CB76AEB-6A4B-F405-D299-D9439A4C388F}"/>
                </a:ext>
              </a:extLst>
            </p:cNvPr>
            <p:cNvSpPr/>
            <p:nvPr/>
          </p:nvSpPr>
          <p:spPr>
            <a:xfrm>
              <a:off x="8373318" y="1533034"/>
              <a:ext cx="400146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+mj-lt"/>
                  <a:sym typeface="Wingdings" panose="05000000000000000000" pitchFamily="2" charset="2"/>
                </a:rPr>
                <a:t></a:t>
              </a:r>
              <a:endParaRPr lang="et-EE" sz="1200" dirty="0">
                <a:latin typeface="+mj-lt"/>
              </a:endParaRPr>
            </a:p>
          </p:txBody>
        </p:sp>
        <p:sp>
          <p:nvSpPr>
            <p:cNvPr id="94983" name="SelectedFileAppModalFIles_AppModalFiles_" hidden="1">
              <a:extLst>
                <a:ext uri="{FF2B5EF4-FFF2-40B4-BE49-F238E27FC236}">
                  <a16:creationId xmlns:a16="http://schemas.microsoft.com/office/drawing/2014/main" id="{33684C6D-7161-9663-586B-D598EB7960C5}"/>
                </a:ext>
              </a:extLst>
            </p:cNvPr>
            <p:cNvSpPr txBox="1"/>
            <p:nvPr/>
          </p:nvSpPr>
          <p:spPr>
            <a:xfrm>
              <a:off x="2822809" y="1963778"/>
              <a:ext cx="6566725" cy="1077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00" dirty="0">
                  <a:latin typeface="Consolas" panose="020B0609020204030204" pitchFamily="49" charset="0"/>
                </a:rPr>
                <a:t>*</a:t>
              </a:r>
            </a:p>
          </p:txBody>
        </p:sp>
        <p:sp>
          <p:nvSpPr>
            <p:cNvPr id="94984" name="InnerWindowAppModalFiles_" hidden="1">
              <a:extLst>
                <a:ext uri="{FF2B5EF4-FFF2-40B4-BE49-F238E27FC236}">
                  <a16:creationId xmlns:a16="http://schemas.microsoft.com/office/drawing/2014/main" id="{09E5AF8B-A04B-C0AE-902A-752FDF9982C5}"/>
                </a:ext>
              </a:extLst>
            </p:cNvPr>
            <p:cNvSpPr/>
            <p:nvPr/>
          </p:nvSpPr>
          <p:spPr>
            <a:xfrm>
              <a:off x="2802195" y="1953914"/>
              <a:ext cx="6597013" cy="3743576"/>
            </a:xfrm>
            <a:prstGeom prst="rect">
              <a:avLst/>
            </a:prstGeom>
            <a:solidFill>
              <a:schemeClr val="accent3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00" b="0" i="0" u="none" strike="noStrike" kern="0" cap="none" spc="0" normalizeH="0" baseline="0" noProof="0" dirty="0">
                <a:ln w="38100">
                  <a:noFill/>
                </a:ln>
                <a:noFill/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94985" name="BottomPanelAppModalFiles_" hidden="1">
              <a:extLst>
                <a:ext uri="{FF2B5EF4-FFF2-40B4-BE49-F238E27FC236}">
                  <a16:creationId xmlns:a16="http://schemas.microsoft.com/office/drawing/2014/main" id="{B8CB9E63-E770-A004-EB5A-FE1B12032B15}"/>
                </a:ext>
              </a:extLst>
            </p:cNvPr>
            <p:cNvSpPr/>
            <p:nvPr/>
          </p:nvSpPr>
          <p:spPr>
            <a:xfrm>
              <a:off x="2839712" y="5629912"/>
              <a:ext cx="4840215" cy="472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ES" sz="100" dirty="0">
                  <a:noFill/>
                  <a:latin typeface="Candara" panose="020E0502030303020204" pitchFamily="34" charset="0"/>
                </a:rPr>
                <a:t>/</a:t>
              </a:r>
              <a:r>
                <a:rPr lang="et-EE" sz="100" dirty="0">
                  <a:noFill/>
                  <a:latin typeface="Candara" panose="020E0502030303020204" pitchFamily="34" charset="0"/>
                </a:rPr>
                <a:t>0 </a:t>
              </a:r>
              <a:r>
                <a:rPr lang="et-EE" sz="100" dirty="0" err="1">
                  <a:noFill/>
                  <a:latin typeface="Candara" panose="020E0502030303020204" pitchFamily="34" charset="0"/>
                </a:rPr>
                <a:t>files</a:t>
              </a:r>
              <a:endParaRPr lang="et-EE" sz="100" dirty="0">
                <a:noFill/>
                <a:latin typeface="Candara" panose="020E0502030303020204" pitchFamily="34" charset="0"/>
              </a:endParaRPr>
            </a:p>
          </p:txBody>
        </p:sp>
        <p:sp>
          <p:nvSpPr>
            <p:cNvPr id="94986" name="AXTextBox1AppModalFiles_" hidden="1">
              <a:extLst>
                <a:ext uri="{FF2B5EF4-FFF2-40B4-BE49-F238E27FC236}">
                  <a16:creationId xmlns:a16="http://schemas.microsoft.com/office/drawing/2014/main" id="{9832385A-F581-8ECA-FFC8-29FD2085E081}"/>
                </a:ext>
              </a:extLst>
            </p:cNvPr>
            <p:cNvSpPr/>
            <p:nvPr/>
          </p:nvSpPr>
          <p:spPr>
            <a:xfrm>
              <a:off x="2800544" y="5385436"/>
              <a:ext cx="5638175" cy="298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94987" name="OkAppModalFiles_" hidden="1">
              <a:hlinkClick r:id="" action="ppaction://macro?name=SaveFile"/>
              <a:extLst>
                <a:ext uri="{FF2B5EF4-FFF2-40B4-BE49-F238E27FC236}">
                  <a16:creationId xmlns:a16="http://schemas.microsoft.com/office/drawing/2014/main" id="{F2CDAD39-E7F1-340D-9D59-FD5718572E58}"/>
                </a:ext>
              </a:extLst>
            </p:cNvPr>
            <p:cNvSpPr/>
            <p:nvPr/>
          </p:nvSpPr>
          <p:spPr>
            <a:xfrm>
              <a:off x="8438717" y="5383977"/>
              <a:ext cx="960491" cy="30519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dirty="0">
                  <a:solidFill>
                    <a:schemeClr val="tx2"/>
                  </a:solidFill>
                  <a:latin typeface="+mj-lt"/>
                </a:rPr>
                <a:t>Save</a:t>
              </a:r>
            </a:p>
          </p:txBody>
        </p:sp>
        <p:sp>
          <p:nvSpPr>
            <p:cNvPr id="94988" name="DriveSwitchAppModalFiles_" hidden="1">
              <a:hlinkClick r:id="" action="ppaction://macro?name=ModalFilesSwitchDrive"/>
              <a:extLst>
                <a:ext uri="{FF2B5EF4-FFF2-40B4-BE49-F238E27FC236}">
                  <a16:creationId xmlns:a16="http://schemas.microsoft.com/office/drawing/2014/main" id="{AAC38ECD-8703-B22D-B243-134446E2355F}"/>
                </a:ext>
              </a:extLst>
            </p:cNvPr>
            <p:cNvSpPr/>
            <p:nvPr/>
          </p:nvSpPr>
          <p:spPr>
            <a:xfrm>
              <a:off x="7886276" y="1533600"/>
              <a:ext cx="400146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+mj-lt"/>
                </a:rPr>
                <a:t>FS</a:t>
              </a:r>
            </a:p>
          </p:txBody>
        </p:sp>
      </p:grpSp>
      <p:grpSp>
        <p:nvGrpSpPr>
          <p:cNvPr id="100813" name="AppWords" hidden="1">
            <a:extLst>
              <a:ext uri="{FF2B5EF4-FFF2-40B4-BE49-F238E27FC236}">
                <a16:creationId xmlns:a16="http://schemas.microsoft.com/office/drawing/2014/main" id="{70F63275-F06F-1316-17DD-13BFF0028E13}"/>
              </a:ext>
            </a:extLst>
          </p:cNvPr>
          <p:cNvGrpSpPr/>
          <p:nvPr/>
        </p:nvGrpSpPr>
        <p:grpSpPr>
          <a:xfrm>
            <a:off x="2400449" y="1112436"/>
            <a:ext cx="7383530" cy="5079752"/>
            <a:chOff x="2400449" y="1112436"/>
            <a:chExt cx="7383530" cy="5079752"/>
          </a:xfrm>
        </p:grpSpPr>
        <p:sp>
          <p:nvSpPr>
            <p:cNvPr id="100814" name="WindowAppWords_" hidden="1">
              <a:extLst>
                <a:ext uri="{FF2B5EF4-FFF2-40B4-BE49-F238E27FC236}">
                  <a16:creationId xmlns:a16="http://schemas.microsoft.com/office/drawing/2014/main" id="{58AC0245-23BF-F926-784C-D25E199BE92E}"/>
                </a:ext>
              </a:extLst>
            </p:cNvPr>
            <p:cNvSpPr/>
            <p:nvPr/>
          </p:nvSpPr>
          <p:spPr>
            <a:xfrm>
              <a:off x="2400449" y="1112436"/>
              <a:ext cx="7302414" cy="4968867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2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100815" name="HandleAppWords_" hidden="1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4ED8F32C-8952-697B-CBF8-4B6B8F7CB934}"/>
                </a:ext>
              </a:extLst>
            </p:cNvPr>
            <p:cNvSpPr/>
            <p:nvPr/>
          </p:nvSpPr>
          <p:spPr>
            <a:xfrm>
              <a:off x="9676611" y="6092175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100816" name="WYSIWYGbackdropAppWords_" hidden="1">
              <a:extLst>
                <a:ext uri="{FF2B5EF4-FFF2-40B4-BE49-F238E27FC236}">
                  <a16:creationId xmlns:a16="http://schemas.microsoft.com/office/drawing/2014/main" id="{6E75A9E7-35D4-22AE-EC49-1DF92C76D022}"/>
                </a:ext>
              </a:extLst>
            </p:cNvPr>
            <p:cNvSpPr/>
            <p:nvPr/>
          </p:nvSpPr>
          <p:spPr>
            <a:xfrm>
              <a:off x="2400449" y="1977277"/>
              <a:ext cx="7302414" cy="410402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00817" name="DateTimeButtonAppWords_" hidden="1">
              <a:hlinkClick r:id="" action="ppaction://macro?name=AppWordsInsertDate"/>
              <a:extLst>
                <a:ext uri="{FF2B5EF4-FFF2-40B4-BE49-F238E27FC236}">
                  <a16:creationId xmlns:a16="http://schemas.microsoft.com/office/drawing/2014/main" id="{A57272D0-83D4-7A79-364B-5549D2FA0039}"/>
                </a:ext>
              </a:extLst>
            </p:cNvPr>
            <p:cNvSpPr/>
            <p:nvPr/>
          </p:nvSpPr>
          <p:spPr>
            <a:xfrm>
              <a:off x="8058241" y="1588248"/>
              <a:ext cx="1554334" cy="29157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noProof="1">
                  <a:latin typeface="Candara" panose="020E0502030303020204" pitchFamily="34" charset="0"/>
                </a:rPr>
                <a:t>Insert date and time</a:t>
              </a:r>
            </a:p>
          </p:txBody>
        </p:sp>
        <p:sp>
          <p:nvSpPr>
            <p:cNvPr id="100818" name="NewButtonAppWords_" hidden="1">
              <a:hlinkClick r:id="" action="ppaction://macro?name=AppWordsClear"/>
              <a:extLst>
                <a:ext uri="{FF2B5EF4-FFF2-40B4-BE49-F238E27FC236}">
                  <a16:creationId xmlns:a16="http://schemas.microsoft.com/office/drawing/2014/main" id="{DA171636-3137-387A-1E58-A1A5180758F7}"/>
                </a:ext>
              </a:extLst>
            </p:cNvPr>
            <p:cNvSpPr/>
            <p:nvPr/>
          </p:nvSpPr>
          <p:spPr>
            <a:xfrm>
              <a:off x="2544409" y="1212525"/>
              <a:ext cx="734477" cy="29157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400" noProof="1">
                  <a:latin typeface="Candara" panose="020E0502030303020204" pitchFamily="34" charset="0"/>
                </a:rPr>
                <a:t>New</a:t>
              </a:r>
            </a:p>
          </p:txBody>
        </p:sp>
        <p:sp>
          <p:nvSpPr>
            <p:cNvPr id="100819" name="LoadButtonAppWords_" hidden="1">
              <a:hlinkClick r:id="" action="ppaction://macro?name=AppWordsOpen"/>
              <a:extLst>
                <a:ext uri="{FF2B5EF4-FFF2-40B4-BE49-F238E27FC236}">
                  <a16:creationId xmlns:a16="http://schemas.microsoft.com/office/drawing/2014/main" id="{4D8A57C4-496A-7C84-A747-7A4CA6091847}"/>
                </a:ext>
              </a:extLst>
            </p:cNvPr>
            <p:cNvSpPr/>
            <p:nvPr/>
          </p:nvSpPr>
          <p:spPr>
            <a:xfrm>
              <a:off x="3367563" y="1212525"/>
              <a:ext cx="734477" cy="29157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400" noProof="1">
                  <a:latin typeface="Candara" panose="020E0502030303020204" pitchFamily="34" charset="0"/>
                </a:rPr>
                <a:t>Open</a:t>
              </a:r>
            </a:p>
          </p:txBody>
        </p:sp>
        <p:sp>
          <p:nvSpPr>
            <p:cNvPr id="100820" name="SaveButtonAppWords_" hidden="1">
              <a:hlinkClick r:id="" action="ppaction://macro?name=AppWordsLaunchSaveMan"/>
              <a:extLst>
                <a:ext uri="{FF2B5EF4-FFF2-40B4-BE49-F238E27FC236}">
                  <a16:creationId xmlns:a16="http://schemas.microsoft.com/office/drawing/2014/main" id="{5C3D7F2C-A195-3F88-4743-B49573C44313}"/>
                </a:ext>
              </a:extLst>
            </p:cNvPr>
            <p:cNvSpPr/>
            <p:nvPr/>
          </p:nvSpPr>
          <p:spPr>
            <a:xfrm>
              <a:off x="4190717" y="1212525"/>
              <a:ext cx="734477" cy="29157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400" noProof="1">
                  <a:latin typeface="Candara" panose="020E0502030303020204" pitchFamily="34" charset="0"/>
                </a:rPr>
                <a:t>Save</a:t>
              </a:r>
            </a:p>
          </p:txBody>
        </p:sp>
        <p:sp>
          <p:nvSpPr>
            <p:cNvPr id="100821" name="SaveAsButtonAppWords_" hidden="1">
              <a:hlinkClick r:id="" action="ppaction://macro?name=AppWordsLaunchSaveMan"/>
              <a:extLst>
                <a:ext uri="{FF2B5EF4-FFF2-40B4-BE49-F238E27FC236}">
                  <a16:creationId xmlns:a16="http://schemas.microsoft.com/office/drawing/2014/main" id="{43034096-1E47-DD92-C316-87EE40CDC614}"/>
                </a:ext>
              </a:extLst>
            </p:cNvPr>
            <p:cNvSpPr/>
            <p:nvPr/>
          </p:nvSpPr>
          <p:spPr>
            <a:xfrm>
              <a:off x="5013871" y="1212525"/>
              <a:ext cx="878437" cy="29157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400" noProof="1">
                  <a:latin typeface="Candara" panose="020E0502030303020204" pitchFamily="34" charset="0"/>
                </a:rPr>
                <a:t>Save as..</a:t>
              </a:r>
            </a:p>
          </p:txBody>
        </p:sp>
        <p:sp>
          <p:nvSpPr>
            <p:cNvPr id="100822" name="BoldToggleAppWords_" hidden="1">
              <a:hlinkClick r:id="" action="ppaction://macro?name=AppWordsToggleBold"/>
              <a:extLst>
                <a:ext uri="{FF2B5EF4-FFF2-40B4-BE49-F238E27FC236}">
                  <a16:creationId xmlns:a16="http://schemas.microsoft.com/office/drawing/2014/main" id="{0D56D198-806F-CEB2-DE8A-DE715AA518D0}"/>
                </a:ext>
              </a:extLst>
            </p:cNvPr>
            <p:cNvSpPr/>
            <p:nvPr/>
          </p:nvSpPr>
          <p:spPr>
            <a:xfrm>
              <a:off x="2544409" y="1589292"/>
              <a:ext cx="301716" cy="29157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b="1" noProof="1">
                  <a:latin typeface="Candara" panose="020E0502030303020204" pitchFamily="34" charset="0"/>
                </a:rPr>
                <a:t>B</a:t>
              </a:r>
            </a:p>
          </p:txBody>
        </p:sp>
        <p:sp>
          <p:nvSpPr>
            <p:cNvPr id="100823" name="ItalicToggleAppWords_" hidden="1">
              <a:hlinkClick r:id="" action="ppaction://macro?name=AppWordsToggleItalic"/>
              <a:extLst>
                <a:ext uri="{FF2B5EF4-FFF2-40B4-BE49-F238E27FC236}">
                  <a16:creationId xmlns:a16="http://schemas.microsoft.com/office/drawing/2014/main" id="{49B01A5C-E481-C1B4-8FBC-27A2AC4A65EE}"/>
                </a:ext>
              </a:extLst>
            </p:cNvPr>
            <p:cNvSpPr/>
            <p:nvPr/>
          </p:nvSpPr>
          <p:spPr>
            <a:xfrm>
              <a:off x="2914673" y="1589292"/>
              <a:ext cx="301716" cy="29157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i="1" noProof="1">
                  <a:latin typeface="Candara" panose="020E0502030303020204" pitchFamily="34" charset="0"/>
                </a:rPr>
                <a:t>I</a:t>
              </a:r>
            </a:p>
          </p:txBody>
        </p:sp>
        <p:sp>
          <p:nvSpPr>
            <p:cNvPr id="100824" name="UnderlineToggleAppWords_" hidden="1">
              <a:hlinkClick r:id="" action="ppaction://macro?name=AppWordsToggleUnderline"/>
              <a:extLst>
                <a:ext uri="{FF2B5EF4-FFF2-40B4-BE49-F238E27FC236}">
                  <a16:creationId xmlns:a16="http://schemas.microsoft.com/office/drawing/2014/main" id="{FBDA23A3-2527-83CA-1520-2C0DB4DACED6}"/>
                </a:ext>
              </a:extLst>
            </p:cNvPr>
            <p:cNvSpPr/>
            <p:nvPr/>
          </p:nvSpPr>
          <p:spPr>
            <a:xfrm>
              <a:off x="3277634" y="1589292"/>
              <a:ext cx="301716" cy="29157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u="sng" noProof="1">
                  <a:latin typeface="Candara" panose="020E0502030303020204" pitchFamily="34" charset="0"/>
                </a:rPr>
                <a:t>U</a:t>
              </a:r>
            </a:p>
          </p:txBody>
        </p:sp>
        <p:sp>
          <p:nvSpPr>
            <p:cNvPr id="100825" name="StrikethroughToggleAppWords_" hidden="1">
              <a:hlinkClick r:id="" action="ppaction://macro?name=AppWordsToggleStrikethrough"/>
              <a:extLst>
                <a:ext uri="{FF2B5EF4-FFF2-40B4-BE49-F238E27FC236}">
                  <a16:creationId xmlns:a16="http://schemas.microsoft.com/office/drawing/2014/main" id="{CFC46A8A-9E79-7E78-F2C0-C205293C8775}"/>
                </a:ext>
              </a:extLst>
            </p:cNvPr>
            <p:cNvSpPr/>
            <p:nvPr/>
          </p:nvSpPr>
          <p:spPr>
            <a:xfrm>
              <a:off x="3645576" y="1589292"/>
              <a:ext cx="301716" cy="29157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strike="sngStrike" noProof="1">
                  <a:latin typeface="Candara" panose="020E0502030303020204" pitchFamily="34" charset="0"/>
                </a:rPr>
                <a:t>S</a:t>
              </a:r>
            </a:p>
          </p:txBody>
        </p:sp>
        <p:sp>
          <p:nvSpPr>
            <p:cNvPr id="100826" name="AlignLeftButtonAppWords_" hidden="1">
              <a:hlinkClick r:id="" action="ppaction://macro?name=AppWordsAlignLeft"/>
              <a:extLst>
                <a:ext uri="{FF2B5EF4-FFF2-40B4-BE49-F238E27FC236}">
                  <a16:creationId xmlns:a16="http://schemas.microsoft.com/office/drawing/2014/main" id="{B0B25E15-6795-B078-FAFC-715AEB82FACC}"/>
                </a:ext>
              </a:extLst>
            </p:cNvPr>
            <p:cNvSpPr/>
            <p:nvPr/>
          </p:nvSpPr>
          <p:spPr>
            <a:xfrm>
              <a:off x="4190717" y="1589292"/>
              <a:ext cx="301716" cy="29157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tlCol="0" anchor="ctr"/>
            <a:lstStyle/>
            <a:p>
              <a:r>
                <a:rPr lang="et-EE" sz="500" noProof="1">
                  <a:latin typeface="Candara" panose="020E0502030303020204" pitchFamily="34" charset="0"/>
                </a:rPr>
                <a:t>__</a:t>
              </a:r>
            </a:p>
            <a:p>
              <a:r>
                <a:rPr lang="et-EE" sz="500" noProof="1">
                  <a:latin typeface="Candara" panose="020E0502030303020204" pitchFamily="34" charset="0"/>
                </a:rPr>
                <a:t>__</a:t>
              </a:r>
            </a:p>
            <a:p>
              <a:r>
                <a:rPr lang="et-EE" sz="500" noProof="1">
                  <a:latin typeface="Candara" panose="020E0502030303020204" pitchFamily="34" charset="0"/>
                </a:rPr>
                <a:t>__</a:t>
              </a:r>
            </a:p>
          </p:txBody>
        </p:sp>
        <p:sp>
          <p:nvSpPr>
            <p:cNvPr id="100827" name="AlignCenterButtonAppWords_" hidden="1">
              <a:hlinkClick r:id="" action="ppaction://macro?name=AppWordsAlignCenter"/>
              <a:extLst>
                <a:ext uri="{FF2B5EF4-FFF2-40B4-BE49-F238E27FC236}">
                  <a16:creationId xmlns:a16="http://schemas.microsoft.com/office/drawing/2014/main" id="{4D4993CF-511E-B8F2-4D79-C18E394C5378}"/>
                </a:ext>
              </a:extLst>
            </p:cNvPr>
            <p:cNvSpPr/>
            <p:nvPr/>
          </p:nvSpPr>
          <p:spPr>
            <a:xfrm>
              <a:off x="4565679" y="1589292"/>
              <a:ext cx="301716" cy="29157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rtlCol="0" anchor="ctr"/>
            <a:lstStyle/>
            <a:p>
              <a:pPr algn="ctr"/>
              <a:r>
                <a:rPr lang="et-EE" sz="500" noProof="1">
                  <a:latin typeface="Candara" panose="020E0502030303020204" pitchFamily="34" charset="0"/>
                </a:rPr>
                <a:t>__</a:t>
              </a:r>
            </a:p>
            <a:p>
              <a:pPr algn="ctr"/>
              <a:r>
                <a:rPr lang="et-EE" sz="500" noProof="1">
                  <a:latin typeface="Candara" panose="020E0502030303020204" pitchFamily="34" charset="0"/>
                </a:rPr>
                <a:t>__</a:t>
              </a:r>
            </a:p>
            <a:p>
              <a:pPr algn="ctr"/>
              <a:r>
                <a:rPr lang="et-EE" sz="500" noProof="1">
                  <a:latin typeface="Candara" panose="020E0502030303020204" pitchFamily="34" charset="0"/>
                </a:rPr>
                <a:t>__</a:t>
              </a:r>
            </a:p>
          </p:txBody>
        </p:sp>
        <p:sp>
          <p:nvSpPr>
            <p:cNvPr id="100828" name="AlignRightButtonAppWords_" hidden="1">
              <a:hlinkClick r:id="" action="ppaction://macro?name=AppWordsAlignRight"/>
              <a:extLst>
                <a:ext uri="{FF2B5EF4-FFF2-40B4-BE49-F238E27FC236}">
                  <a16:creationId xmlns:a16="http://schemas.microsoft.com/office/drawing/2014/main" id="{BED918AB-09AE-55E2-A5CA-6DF5F754B4A2}"/>
                </a:ext>
              </a:extLst>
            </p:cNvPr>
            <p:cNvSpPr/>
            <p:nvPr/>
          </p:nvSpPr>
          <p:spPr>
            <a:xfrm>
              <a:off x="4927629" y="1589292"/>
              <a:ext cx="301716" cy="29157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rIns="36000" rtlCol="0" anchor="ctr"/>
            <a:lstStyle/>
            <a:p>
              <a:pPr algn="r"/>
              <a:r>
                <a:rPr lang="et-EE" sz="500" noProof="1">
                  <a:latin typeface="Candara" panose="020E0502030303020204" pitchFamily="34" charset="0"/>
                </a:rPr>
                <a:t>__</a:t>
              </a:r>
            </a:p>
            <a:p>
              <a:pPr algn="r"/>
              <a:r>
                <a:rPr lang="et-EE" sz="500" noProof="1">
                  <a:latin typeface="Candara" panose="020E0502030303020204" pitchFamily="34" charset="0"/>
                </a:rPr>
                <a:t>__</a:t>
              </a:r>
            </a:p>
            <a:p>
              <a:pPr algn="r"/>
              <a:r>
                <a:rPr lang="et-EE" sz="500" noProof="1">
                  <a:latin typeface="Candara" panose="020E0502030303020204" pitchFamily="34" charset="0"/>
                </a:rPr>
                <a:t>__</a:t>
              </a:r>
            </a:p>
          </p:txBody>
        </p:sp>
        <p:sp>
          <p:nvSpPr>
            <p:cNvPr id="100829" name="ResetFontAppWords_" hidden="1">
              <a:hlinkClick r:id="" action="ppaction://macro?name=AppWordsNormalSize"/>
              <a:extLst>
                <a:ext uri="{FF2B5EF4-FFF2-40B4-BE49-F238E27FC236}">
                  <a16:creationId xmlns:a16="http://schemas.microsoft.com/office/drawing/2014/main" id="{F3E0A4D5-DB2D-A49B-C473-10A743989ABB}"/>
                </a:ext>
              </a:extLst>
            </p:cNvPr>
            <p:cNvSpPr/>
            <p:nvPr/>
          </p:nvSpPr>
          <p:spPr>
            <a:xfrm>
              <a:off x="6349706" y="1583855"/>
              <a:ext cx="301716" cy="29157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noProof="1">
                  <a:latin typeface="Candara" panose="020E0502030303020204" pitchFamily="34" charset="0"/>
                </a:rPr>
                <a:t>R</a:t>
              </a:r>
            </a:p>
          </p:txBody>
        </p:sp>
        <p:sp>
          <p:nvSpPr>
            <p:cNvPr id="100830" name="GrowFontAppWords_" hidden="1">
              <a:hlinkClick r:id="" action="ppaction://macro?name=AppWordsGrow"/>
              <a:extLst>
                <a:ext uri="{FF2B5EF4-FFF2-40B4-BE49-F238E27FC236}">
                  <a16:creationId xmlns:a16="http://schemas.microsoft.com/office/drawing/2014/main" id="{5CF5351F-3244-7AA5-3E11-363E4743248F}"/>
                </a:ext>
              </a:extLst>
            </p:cNvPr>
            <p:cNvSpPr/>
            <p:nvPr/>
          </p:nvSpPr>
          <p:spPr>
            <a:xfrm>
              <a:off x="6719764" y="1585003"/>
              <a:ext cx="301716" cy="29157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noProof="1">
                  <a:latin typeface="Candara" panose="020E0502030303020204" pitchFamily="34" charset="0"/>
                </a:rPr>
                <a:t>+</a:t>
              </a:r>
            </a:p>
          </p:txBody>
        </p:sp>
        <p:sp>
          <p:nvSpPr>
            <p:cNvPr id="100831" name="ShrinkFontAppWords_" hidden="1">
              <a:hlinkClick r:id="" action="ppaction://macro?name=AppWordsShrink"/>
              <a:extLst>
                <a:ext uri="{FF2B5EF4-FFF2-40B4-BE49-F238E27FC236}">
                  <a16:creationId xmlns:a16="http://schemas.microsoft.com/office/drawing/2014/main" id="{2AEF5BCF-2123-FD92-3BCD-F06FBB9E9C05}"/>
                </a:ext>
              </a:extLst>
            </p:cNvPr>
            <p:cNvSpPr/>
            <p:nvPr/>
          </p:nvSpPr>
          <p:spPr>
            <a:xfrm>
              <a:off x="7081714" y="1584974"/>
              <a:ext cx="301716" cy="29157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noProof="1">
                  <a:latin typeface="Candara" panose="020E0502030303020204" pitchFamily="34" charset="0"/>
                </a:rPr>
                <a:t>-</a:t>
              </a:r>
            </a:p>
          </p:txBody>
        </p:sp>
        <p:sp>
          <p:nvSpPr>
            <p:cNvPr id="100832" name="SizeLabelAppWords_" hidden="1">
              <a:extLst>
                <a:ext uri="{FF2B5EF4-FFF2-40B4-BE49-F238E27FC236}">
                  <a16:creationId xmlns:a16="http://schemas.microsoft.com/office/drawing/2014/main" id="{21C862FF-1199-2B74-4005-A10A09C01E2E}"/>
                </a:ext>
              </a:extLst>
            </p:cNvPr>
            <p:cNvSpPr txBox="1"/>
            <p:nvPr/>
          </p:nvSpPr>
          <p:spPr>
            <a:xfrm>
              <a:off x="5307303" y="1594681"/>
              <a:ext cx="97406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t-EE" sz="1100" dirty="0">
                  <a:latin typeface="Candara" panose="020E0502030303020204" pitchFamily="34" charset="0"/>
                </a:rPr>
                <a:t>Size:14</a:t>
              </a:r>
            </a:p>
          </p:txBody>
        </p:sp>
        <p:sp>
          <p:nvSpPr>
            <p:cNvPr id="100833" name="Rectangle 45AppWords_" hidden="1">
              <a:hlinkClick r:id="" action="ppaction://macro?name=AppWordsSwapColor"/>
              <a:extLst>
                <a:ext uri="{FF2B5EF4-FFF2-40B4-BE49-F238E27FC236}">
                  <a16:creationId xmlns:a16="http://schemas.microsoft.com/office/drawing/2014/main" id="{BD513C14-8E72-75CA-2115-5F47B7AAB5C4}"/>
                </a:ext>
              </a:extLst>
            </p:cNvPr>
            <p:cNvSpPr/>
            <p:nvPr/>
          </p:nvSpPr>
          <p:spPr>
            <a:xfrm>
              <a:off x="9312493" y="1212525"/>
              <a:ext cx="285750" cy="285750"/>
            </a:xfrm>
            <a:prstGeom prst="rect">
              <a:avLst/>
            </a:prstGeom>
            <a:solidFill>
              <a:srgbClr val="0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00834" name="Rectangle 46AppWords_" hidden="1">
              <a:hlinkClick r:id="" action="ppaction://macro?name=AppWordsSwapColor"/>
              <a:extLst>
                <a:ext uri="{FF2B5EF4-FFF2-40B4-BE49-F238E27FC236}">
                  <a16:creationId xmlns:a16="http://schemas.microsoft.com/office/drawing/2014/main" id="{EEE8B517-E2A9-6DBB-E484-CDBAF2A18A48}"/>
                </a:ext>
              </a:extLst>
            </p:cNvPr>
            <p:cNvSpPr/>
            <p:nvPr/>
          </p:nvSpPr>
          <p:spPr>
            <a:xfrm>
              <a:off x="9021750" y="1212525"/>
              <a:ext cx="285750" cy="285750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00835" name="Rectangle 47AppWords_" hidden="1">
              <a:hlinkClick r:id="" action="ppaction://macro?name=AppWordsSwapColor"/>
              <a:extLst>
                <a:ext uri="{FF2B5EF4-FFF2-40B4-BE49-F238E27FC236}">
                  <a16:creationId xmlns:a16="http://schemas.microsoft.com/office/drawing/2014/main" id="{E7720F50-58B8-A84C-AD15-6CC020AA904A}"/>
                </a:ext>
              </a:extLst>
            </p:cNvPr>
            <p:cNvSpPr/>
            <p:nvPr/>
          </p:nvSpPr>
          <p:spPr>
            <a:xfrm>
              <a:off x="8734084" y="1212525"/>
              <a:ext cx="285750" cy="285750"/>
            </a:xfrm>
            <a:prstGeom prst="rect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00836" name="Rectangle 48AppWords_" hidden="1">
              <a:hlinkClick r:id="" action="ppaction://macro?name=AppWordsSwapColor"/>
              <a:extLst>
                <a:ext uri="{FF2B5EF4-FFF2-40B4-BE49-F238E27FC236}">
                  <a16:creationId xmlns:a16="http://schemas.microsoft.com/office/drawing/2014/main" id="{5E9AE159-3A58-D6B6-4D0B-679A3DD61305}"/>
                </a:ext>
              </a:extLst>
            </p:cNvPr>
            <p:cNvSpPr/>
            <p:nvPr/>
          </p:nvSpPr>
          <p:spPr>
            <a:xfrm>
              <a:off x="8441425" y="1212525"/>
              <a:ext cx="285750" cy="28575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00837" name="Rectangle 50AppWords_" hidden="1">
              <a:hlinkClick r:id="" action="ppaction://macro?name=AppWordsSwapColor"/>
              <a:extLst>
                <a:ext uri="{FF2B5EF4-FFF2-40B4-BE49-F238E27FC236}">
                  <a16:creationId xmlns:a16="http://schemas.microsoft.com/office/drawing/2014/main" id="{67306AD3-9FE4-752B-04A5-AE0BB83F6E3E}"/>
                </a:ext>
              </a:extLst>
            </p:cNvPr>
            <p:cNvSpPr/>
            <p:nvPr/>
          </p:nvSpPr>
          <p:spPr>
            <a:xfrm>
              <a:off x="8141516" y="1212525"/>
              <a:ext cx="285750" cy="285750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00838" name="Rectangle 51AppWords_" hidden="1">
              <a:hlinkClick r:id="" action="ppaction://macro?name=AppWordsSwapColor"/>
              <a:extLst>
                <a:ext uri="{FF2B5EF4-FFF2-40B4-BE49-F238E27FC236}">
                  <a16:creationId xmlns:a16="http://schemas.microsoft.com/office/drawing/2014/main" id="{B939FEA2-DC5D-151F-521F-BA9D72682CB6}"/>
                </a:ext>
              </a:extLst>
            </p:cNvPr>
            <p:cNvSpPr/>
            <p:nvPr/>
          </p:nvSpPr>
          <p:spPr>
            <a:xfrm>
              <a:off x="7848687" y="1212525"/>
              <a:ext cx="285750" cy="285750"/>
            </a:xfrm>
            <a:prstGeom prst="rect">
              <a:avLst/>
            </a:prstGeom>
            <a:solidFill>
              <a:srgbClr val="FF66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00839" name="Rectangle 52AppWords_" hidden="1">
              <a:hlinkClick r:id="" action="ppaction://macro?name=AppWordsSwapColor"/>
              <a:extLst>
                <a:ext uri="{FF2B5EF4-FFF2-40B4-BE49-F238E27FC236}">
                  <a16:creationId xmlns:a16="http://schemas.microsoft.com/office/drawing/2014/main" id="{6A8B6E0B-5288-DBB6-A181-380EA1833AC4}"/>
                </a:ext>
              </a:extLst>
            </p:cNvPr>
            <p:cNvSpPr/>
            <p:nvPr/>
          </p:nvSpPr>
          <p:spPr>
            <a:xfrm>
              <a:off x="7552318" y="1212525"/>
              <a:ext cx="285750" cy="285750"/>
            </a:xfrm>
            <a:prstGeom prst="rect">
              <a:avLst/>
            </a:prstGeom>
            <a:solidFill>
              <a:srgbClr val="80808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00840" name="Rectangle 53AppWords_" hidden="1">
              <a:hlinkClick r:id="" action="ppaction://macro?name=AppWordsSwapColor"/>
              <a:extLst>
                <a:ext uri="{FF2B5EF4-FFF2-40B4-BE49-F238E27FC236}">
                  <a16:creationId xmlns:a16="http://schemas.microsoft.com/office/drawing/2014/main" id="{650D4CC0-D58E-15BD-6FE8-CD3A8C21D414}"/>
                </a:ext>
              </a:extLst>
            </p:cNvPr>
            <p:cNvSpPr/>
            <p:nvPr/>
          </p:nvSpPr>
          <p:spPr>
            <a:xfrm>
              <a:off x="7256276" y="1212525"/>
              <a:ext cx="285750" cy="285750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00841" name="Rectangle 54AppWords_" hidden="1">
              <a:hlinkClick r:id="" action="ppaction://macro?name=AppWordsSwapColor"/>
              <a:extLst>
                <a:ext uri="{FF2B5EF4-FFF2-40B4-BE49-F238E27FC236}">
                  <a16:creationId xmlns:a16="http://schemas.microsoft.com/office/drawing/2014/main" id="{0FC67C42-70B4-02AF-C4B2-14272C4932D4}"/>
                </a:ext>
              </a:extLst>
            </p:cNvPr>
            <p:cNvSpPr/>
            <p:nvPr/>
          </p:nvSpPr>
          <p:spPr>
            <a:xfrm>
              <a:off x="6963447" y="1212525"/>
              <a:ext cx="285750" cy="285750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00842" name="Rectangle 55AppWords_" hidden="1">
              <a:hlinkClick r:id="" action="ppaction://macro?name=AppWordsSwapColor"/>
              <a:extLst>
                <a:ext uri="{FF2B5EF4-FFF2-40B4-BE49-F238E27FC236}">
                  <a16:creationId xmlns:a16="http://schemas.microsoft.com/office/drawing/2014/main" id="{81CE19D3-BD8E-C59A-463E-A58154D5606C}"/>
                </a:ext>
              </a:extLst>
            </p:cNvPr>
            <p:cNvSpPr/>
            <p:nvPr/>
          </p:nvSpPr>
          <p:spPr>
            <a:xfrm>
              <a:off x="6667078" y="1212525"/>
              <a:ext cx="285750" cy="285750"/>
            </a:xfrm>
            <a:prstGeom prst="rect">
              <a:avLst/>
            </a:prstGeom>
            <a:solidFill>
              <a:srgbClr val="00FF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00843" name="BgFgButtonAppWords_" hidden="1">
              <a:hlinkClick r:id="" action="ppaction://macro?name=AppWordsSwapBgFg"/>
              <a:extLst>
                <a:ext uri="{FF2B5EF4-FFF2-40B4-BE49-F238E27FC236}">
                  <a16:creationId xmlns:a16="http://schemas.microsoft.com/office/drawing/2014/main" id="{E8F7ACD6-A2D7-F560-BA98-A6A0AC572B95}"/>
                </a:ext>
              </a:extLst>
            </p:cNvPr>
            <p:cNvSpPr/>
            <p:nvPr/>
          </p:nvSpPr>
          <p:spPr>
            <a:xfrm>
              <a:off x="7472107" y="1588249"/>
              <a:ext cx="484985" cy="29157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400" noProof="1">
                  <a:latin typeface="Candara" panose="020E0502030303020204" pitchFamily="34" charset="0"/>
                </a:rPr>
                <a:t>BG</a:t>
              </a:r>
            </a:p>
          </p:txBody>
        </p:sp>
        <p:sp>
          <p:nvSpPr>
            <p:cNvPr id="100844" name="FontButtonAppWords_" hidden="1">
              <a:hlinkClick r:id="" action="ppaction://macro?name=AppWordsShowFonts"/>
              <a:extLst>
                <a:ext uri="{FF2B5EF4-FFF2-40B4-BE49-F238E27FC236}">
                  <a16:creationId xmlns:a16="http://schemas.microsoft.com/office/drawing/2014/main" id="{14542F85-A6D3-815D-052E-213D5678489B}"/>
                </a:ext>
              </a:extLst>
            </p:cNvPr>
            <p:cNvSpPr/>
            <p:nvPr/>
          </p:nvSpPr>
          <p:spPr>
            <a:xfrm>
              <a:off x="5960666" y="1212525"/>
              <a:ext cx="613626" cy="29157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400" noProof="1">
                  <a:latin typeface="Candara" panose="020E0502030303020204" pitchFamily="34" charset="0"/>
                </a:rPr>
                <a:t>Font</a:t>
              </a:r>
            </a:p>
          </p:txBody>
        </p:sp>
        <p:sp>
          <p:nvSpPr>
            <p:cNvPr id="100845" name="DummyShapeAppWords_" hidden="1">
              <a:extLst>
                <a:ext uri="{FF2B5EF4-FFF2-40B4-BE49-F238E27FC236}">
                  <a16:creationId xmlns:a16="http://schemas.microsoft.com/office/drawing/2014/main" id="{C4B17CB0-2520-66DF-3D51-914248C90104}"/>
                </a:ext>
              </a:extLst>
            </p:cNvPr>
            <p:cNvSpPr/>
            <p:nvPr/>
          </p:nvSpPr>
          <p:spPr>
            <a:xfrm>
              <a:off x="3844669" y="2072932"/>
              <a:ext cx="4400206" cy="385876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00846" name="AXTextBox2AppWords_" hidden="1">
              <a:extLst>
                <a:ext uri="{FF2B5EF4-FFF2-40B4-BE49-F238E27FC236}">
                  <a16:creationId xmlns:a16="http://schemas.microsoft.com/office/drawing/2014/main" id="{1EFBD957-AADE-166C-EEC5-4F11BF79A924}"/>
                </a:ext>
              </a:extLst>
            </p:cNvPr>
            <p:cNvSpPr/>
            <p:nvPr/>
          </p:nvSpPr>
          <p:spPr>
            <a:xfrm>
              <a:off x="3849274" y="2072932"/>
              <a:ext cx="4395600" cy="385876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endParaRPr lang="et-EE" sz="1400" dirty="0">
                <a:solidFill>
                  <a:srgbClr val="000000">
                    <a:alpha val="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00847" name="AssocIconAppWords_" hidden="1">
              <a:extLst>
                <a:ext uri="{FF2B5EF4-FFF2-40B4-BE49-F238E27FC236}">
                  <a16:creationId xmlns:a16="http://schemas.microsoft.com/office/drawing/2014/main" id="{F845E73D-CB7F-F49D-0861-C7B6FA129F8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645428" y="5152937"/>
              <a:ext cx="748811" cy="778763"/>
            </a:xfrm>
            <a:prstGeom prst="rect">
              <a:avLst/>
            </a:prstGeom>
          </p:spPr>
        </p:pic>
      </p:grpSp>
      <p:grpSp>
        <p:nvGrpSpPr>
          <p:cNvPr id="107536" name="AppComponents" hidden="1">
            <a:extLst>
              <a:ext uri="{FF2B5EF4-FFF2-40B4-BE49-F238E27FC236}">
                <a16:creationId xmlns:a16="http://schemas.microsoft.com/office/drawing/2014/main" id="{2C654CEE-49CF-8E4B-1C9F-E30F19E073B6}"/>
              </a:ext>
            </a:extLst>
          </p:cNvPr>
          <p:cNvGrpSpPr/>
          <p:nvPr/>
        </p:nvGrpSpPr>
        <p:grpSpPr>
          <a:xfrm>
            <a:off x="3528259" y="2870772"/>
            <a:ext cx="4216328" cy="1968088"/>
            <a:chOff x="3528259" y="2870772"/>
            <a:chExt cx="4216328" cy="1968088"/>
          </a:xfrm>
        </p:grpSpPr>
        <p:sp>
          <p:nvSpPr>
            <p:cNvPr id="107537" name="WindowAppComponents_" hidden="1">
              <a:extLst>
                <a:ext uri="{FF2B5EF4-FFF2-40B4-BE49-F238E27FC236}">
                  <a16:creationId xmlns:a16="http://schemas.microsoft.com/office/drawing/2014/main" id="{7D8AA6D6-6D7F-E926-DAD3-89278641F3FF}"/>
                </a:ext>
              </a:extLst>
            </p:cNvPr>
            <p:cNvSpPr/>
            <p:nvPr/>
          </p:nvSpPr>
          <p:spPr>
            <a:xfrm>
              <a:off x="3528259" y="2870772"/>
              <a:ext cx="4111196" cy="1889488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2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107538" name="HandleAppComponents_" hidden="1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D452F3CB-E449-B3B0-873E-8FFD9B603B8C}"/>
                </a:ext>
              </a:extLst>
            </p:cNvPr>
            <p:cNvSpPr/>
            <p:nvPr/>
          </p:nvSpPr>
          <p:spPr>
            <a:xfrm>
              <a:off x="7639455" y="4760260"/>
              <a:ext cx="105132" cy="78600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107539" name="LoadFileButtonAppComponents_" hidden="1">
              <a:hlinkClick r:id="" action="ppaction://macro?name=AppComponentsModalFiles"/>
              <a:extLst>
                <a:ext uri="{FF2B5EF4-FFF2-40B4-BE49-F238E27FC236}">
                  <a16:creationId xmlns:a16="http://schemas.microsoft.com/office/drawing/2014/main" id="{3A9D3BB8-6814-0F8D-2236-A0D1785373BC}"/>
                </a:ext>
              </a:extLst>
            </p:cNvPr>
            <p:cNvSpPr/>
            <p:nvPr/>
          </p:nvSpPr>
          <p:spPr>
            <a:xfrm>
              <a:off x="3641023" y="3168000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Load file</a:t>
              </a:r>
            </a:p>
          </p:txBody>
        </p:sp>
        <p:sp>
          <p:nvSpPr>
            <p:cNvPr id="107540" name="InfoButtonAppComponents_" hidden="1">
              <a:hlinkClick r:id="" action="ppaction://macro?name=AppComponentsDispMessage"/>
              <a:extLst>
                <a:ext uri="{FF2B5EF4-FFF2-40B4-BE49-F238E27FC236}">
                  <a16:creationId xmlns:a16="http://schemas.microsoft.com/office/drawing/2014/main" id="{3796B4C2-C042-BC1F-B9C6-478409B987F2}"/>
                </a:ext>
              </a:extLst>
            </p:cNvPr>
            <p:cNvSpPr/>
            <p:nvPr/>
          </p:nvSpPr>
          <p:spPr>
            <a:xfrm>
              <a:off x="3641022" y="3754800"/>
              <a:ext cx="710485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Info</a:t>
              </a:r>
            </a:p>
          </p:txBody>
        </p:sp>
        <p:sp>
          <p:nvSpPr>
            <p:cNvPr id="107541" name="TitleButtonAppComponents_" hidden="1">
              <a:hlinkClick r:id="" action="ppaction://macro?name=AppComponentsDispInputBox"/>
              <a:extLst>
                <a:ext uri="{FF2B5EF4-FFF2-40B4-BE49-F238E27FC236}">
                  <a16:creationId xmlns:a16="http://schemas.microsoft.com/office/drawing/2014/main" id="{920DC235-F9CC-2003-39CE-58AF67D54E79}"/>
                </a:ext>
              </a:extLst>
            </p:cNvPr>
            <p:cNvSpPr/>
            <p:nvPr/>
          </p:nvSpPr>
          <p:spPr>
            <a:xfrm>
              <a:off x="3633586" y="4319118"/>
              <a:ext cx="710484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Title</a:t>
              </a:r>
            </a:p>
          </p:txBody>
        </p:sp>
        <p:sp>
          <p:nvSpPr>
            <p:cNvPr id="107542" name="SaveButtonAppComponents_" hidden="1">
              <a:hlinkClick r:id="" action="ppaction://macro?name=AppComponentsModalFiles"/>
              <a:extLst>
                <a:ext uri="{FF2B5EF4-FFF2-40B4-BE49-F238E27FC236}">
                  <a16:creationId xmlns:a16="http://schemas.microsoft.com/office/drawing/2014/main" id="{E4DC186C-0B4A-C4F6-4948-A8DA589755A3}"/>
                </a:ext>
              </a:extLst>
            </p:cNvPr>
            <p:cNvSpPr/>
            <p:nvPr/>
          </p:nvSpPr>
          <p:spPr>
            <a:xfrm>
              <a:off x="4965619" y="3168000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Save file</a:t>
              </a:r>
            </a:p>
          </p:txBody>
        </p:sp>
        <p:sp>
          <p:nvSpPr>
            <p:cNvPr id="107543" name="ErrorButtonAppComponents_" hidden="1">
              <a:hlinkClick r:id="" action="ppaction://macro?name=AppComponentsDispMessage"/>
              <a:extLst>
                <a:ext uri="{FF2B5EF4-FFF2-40B4-BE49-F238E27FC236}">
                  <a16:creationId xmlns:a16="http://schemas.microsoft.com/office/drawing/2014/main" id="{DFBB28CA-095A-30FE-284E-B68642B624BB}"/>
                </a:ext>
              </a:extLst>
            </p:cNvPr>
            <p:cNvSpPr/>
            <p:nvPr/>
          </p:nvSpPr>
          <p:spPr>
            <a:xfrm>
              <a:off x="4424406" y="3754800"/>
              <a:ext cx="733770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Error</a:t>
              </a:r>
            </a:p>
          </p:txBody>
        </p:sp>
        <p:sp>
          <p:nvSpPr>
            <p:cNvPr id="107544" name="ExclamationButtonAppComponents_" hidden="1">
              <a:hlinkClick r:id="" action="ppaction://macro?name=AppComponentsDispMessage"/>
              <a:extLst>
                <a:ext uri="{FF2B5EF4-FFF2-40B4-BE49-F238E27FC236}">
                  <a16:creationId xmlns:a16="http://schemas.microsoft.com/office/drawing/2014/main" id="{930E6526-E943-2C0D-796B-76B3A3D8DCB7}"/>
                </a:ext>
              </a:extLst>
            </p:cNvPr>
            <p:cNvSpPr/>
            <p:nvPr/>
          </p:nvSpPr>
          <p:spPr>
            <a:xfrm>
              <a:off x="5231075" y="3757128"/>
              <a:ext cx="1289880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Exclamation</a:t>
              </a:r>
            </a:p>
          </p:txBody>
        </p:sp>
        <p:sp>
          <p:nvSpPr>
            <p:cNvPr id="107545" name="GenericButtonAppComponents_" hidden="1">
              <a:hlinkClick r:id="" action="ppaction://macro?name=AppComponentsDispMessage"/>
              <a:extLst>
                <a:ext uri="{FF2B5EF4-FFF2-40B4-BE49-F238E27FC236}">
                  <a16:creationId xmlns:a16="http://schemas.microsoft.com/office/drawing/2014/main" id="{D63EA326-8DD1-E7D4-9FFF-329E12AF1B8E}"/>
                </a:ext>
              </a:extLst>
            </p:cNvPr>
            <p:cNvSpPr/>
            <p:nvPr/>
          </p:nvSpPr>
          <p:spPr>
            <a:xfrm>
              <a:off x="6593854" y="3754799"/>
              <a:ext cx="94061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Generic</a:t>
              </a:r>
            </a:p>
          </p:txBody>
        </p:sp>
        <p:sp>
          <p:nvSpPr>
            <p:cNvPr id="107546" name="LabelModalFilesAppComponents_" hidden="1">
              <a:extLst>
                <a:ext uri="{FF2B5EF4-FFF2-40B4-BE49-F238E27FC236}">
                  <a16:creationId xmlns:a16="http://schemas.microsoft.com/office/drawing/2014/main" id="{2DCC264F-E0CB-A982-E334-C7E22AAA830B}"/>
                </a:ext>
              </a:extLst>
            </p:cNvPr>
            <p:cNvSpPr txBox="1"/>
            <p:nvPr/>
          </p:nvSpPr>
          <p:spPr>
            <a:xfrm>
              <a:off x="3556717" y="2927640"/>
              <a:ext cx="148869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000" dirty="0"/>
                <a:t>ModalFiles</a:t>
              </a:r>
            </a:p>
          </p:txBody>
        </p:sp>
        <p:sp>
          <p:nvSpPr>
            <p:cNvPr id="107547" name="LabelMessageAppComponents_" hidden="1">
              <a:extLst>
                <a:ext uri="{FF2B5EF4-FFF2-40B4-BE49-F238E27FC236}">
                  <a16:creationId xmlns:a16="http://schemas.microsoft.com/office/drawing/2014/main" id="{6D2B183F-10C6-C5A8-92D7-4DE4869E8188}"/>
                </a:ext>
              </a:extLst>
            </p:cNvPr>
            <p:cNvSpPr txBox="1"/>
            <p:nvPr/>
          </p:nvSpPr>
          <p:spPr>
            <a:xfrm>
              <a:off x="3556716" y="3498259"/>
              <a:ext cx="148869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000" dirty="0"/>
                <a:t>Message</a:t>
              </a:r>
            </a:p>
          </p:txBody>
        </p:sp>
        <p:sp>
          <p:nvSpPr>
            <p:cNvPr id="107548" name="LabelInputBoxAppComponents_" hidden="1">
              <a:extLst>
                <a:ext uri="{FF2B5EF4-FFF2-40B4-BE49-F238E27FC236}">
                  <a16:creationId xmlns:a16="http://schemas.microsoft.com/office/drawing/2014/main" id="{AD925B74-5D50-47EC-009F-F7AF0BEE92D2}"/>
                </a:ext>
              </a:extLst>
            </p:cNvPr>
            <p:cNvSpPr txBox="1"/>
            <p:nvPr/>
          </p:nvSpPr>
          <p:spPr>
            <a:xfrm>
              <a:off x="3549278" y="4072897"/>
              <a:ext cx="148869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000" dirty="0"/>
                <a:t>InputBox</a:t>
              </a:r>
            </a:p>
          </p:txBody>
        </p:sp>
        <p:sp>
          <p:nvSpPr>
            <p:cNvPr id="107549" name="TextButtonAppComponents_" hidden="1">
              <a:hlinkClick r:id="" action="ppaction://macro?name=AppComponentsDispInputBox"/>
              <a:extLst>
                <a:ext uri="{FF2B5EF4-FFF2-40B4-BE49-F238E27FC236}">
                  <a16:creationId xmlns:a16="http://schemas.microsoft.com/office/drawing/2014/main" id="{626104EE-1065-A90B-D381-0C3320864B91}"/>
                </a:ext>
              </a:extLst>
            </p:cNvPr>
            <p:cNvSpPr/>
            <p:nvPr/>
          </p:nvSpPr>
          <p:spPr>
            <a:xfrm>
              <a:off x="4416968" y="4319118"/>
              <a:ext cx="678420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Text</a:t>
              </a:r>
            </a:p>
          </p:txBody>
        </p:sp>
        <p:sp>
          <p:nvSpPr>
            <p:cNvPr id="107550" name="DisplayShapeButtonAppComponents_" hidden="1">
              <a:hlinkClick r:id="" action="ppaction://macro?name=AppComponentsDisplayShape"/>
              <a:extLst>
                <a:ext uri="{FF2B5EF4-FFF2-40B4-BE49-F238E27FC236}">
                  <a16:creationId xmlns:a16="http://schemas.microsoft.com/office/drawing/2014/main" id="{A9DD1BDC-1C02-0FD3-259B-E145C0C149A4}"/>
                </a:ext>
              </a:extLst>
            </p:cNvPr>
            <p:cNvSpPr/>
            <p:nvPr/>
          </p:nvSpPr>
          <p:spPr>
            <a:xfrm>
              <a:off x="6290215" y="3168000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Disp. shape</a:t>
              </a:r>
            </a:p>
          </p:txBody>
        </p:sp>
        <p:sp>
          <p:nvSpPr>
            <p:cNvPr id="107551" name="ValuesAppComponents_" hidden="1">
              <a:extLst>
                <a:ext uri="{FF2B5EF4-FFF2-40B4-BE49-F238E27FC236}">
                  <a16:creationId xmlns:a16="http://schemas.microsoft.com/office/drawing/2014/main" id="{44E26D02-6531-8299-8430-F9F81C2F44F1}"/>
                </a:ext>
              </a:extLst>
            </p:cNvPr>
            <p:cNvSpPr txBox="1"/>
            <p:nvPr/>
          </p:nvSpPr>
          <p:spPr>
            <a:xfrm>
              <a:off x="5158176" y="4193028"/>
              <a:ext cx="2376299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900" dirty="0"/>
                <a:t>/Defaults/Themes/Default.thm</a:t>
              </a:r>
            </a:p>
            <a:p>
              <a:r>
                <a:rPr lang="et-EE" sz="900" dirty="0"/>
                <a:t>Message testing</a:t>
              </a:r>
            </a:p>
            <a:p>
              <a:r>
                <a:rPr lang="et-EE" sz="900" dirty="0"/>
                <a:t>Hello world!</a:t>
              </a:r>
            </a:p>
          </p:txBody>
        </p:sp>
      </p:grpSp>
      <p:grpSp>
        <p:nvGrpSpPr>
          <p:cNvPr id="111137" name="AppSettings" hidden="1">
            <a:extLst>
              <a:ext uri="{FF2B5EF4-FFF2-40B4-BE49-F238E27FC236}">
                <a16:creationId xmlns:a16="http://schemas.microsoft.com/office/drawing/2014/main" id="{398230BF-6771-D44F-491C-1DAE3B2CA66F}"/>
              </a:ext>
            </a:extLst>
          </p:cNvPr>
          <p:cNvGrpSpPr/>
          <p:nvPr/>
        </p:nvGrpSpPr>
        <p:grpSpPr>
          <a:xfrm>
            <a:off x="3232720" y="2140831"/>
            <a:ext cx="5841314" cy="2868351"/>
            <a:chOff x="3232720" y="2140831"/>
            <a:chExt cx="5841314" cy="2868351"/>
          </a:xfrm>
        </p:grpSpPr>
        <p:sp>
          <p:nvSpPr>
            <p:cNvPr id="111138" name="WindowAppSettings_" hidden="1">
              <a:extLst>
                <a:ext uri="{FF2B5EF4-FFF2-40B4-BE49-F238E27FC236}">
                  <a16:creationId xmlns:a16="http://schemas.microsoft.com/office/drawing/2014/main" id="{A80FF716-0D5F-F539-B8D9-A4F49BBD104D}"/>
                </a:ext>
              </a:extLst>
            </p:cNvPr>
            <p:cNvSpPr/>
            <p:nvPr/>
          </p:nvSpPr>
          <p:spPr>
            <a:xfrm>
              <a:off x="3233163" y="2140831"/>
              <a:ext cx="5756700" cy="2758336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111139" name="HandleAppSettings_" hidden="1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C0B9FE05-1BB6-552E-9C19-85132D9C0960}"/>
                </a:ext>
              </a:extLst>
            </p:cNvPr>
            <p:cNvSpPr/>
            <p:nvPr/>
          </p:nvSpPr>
          <p:spPr>
            <a:xfrm>
              <a:off x="8966666" y="4909169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111140" name="ShpAbout4AppSettings_" hidden="1">
              <a:extLst>
                <a:ext uri="{FF2B5EF4-FFF2-40B4-BE49-F238E27FC236}">
                  <a16:creationId xmlns:a16="http://schemas.microsoft.com/office/drawing/2014/main" id="{7603546C-E7D5-F427-0226-BBF22082EE19}"/>
                </a:ext>
              </a:extLst>
            </p:cNvPr>
            <p:cNvSpPr txBox="1"/>
            <p:nvPr/>
          </p:nvSpPr>
          <p:spPr>
            <a:xfrm>
              <a:off x="7156876" y="4131185"/>
              <a:ext cx="1737144" cy="553998"/>
            </a:xfrm>
            <a:prstGeom prst="rect">
              <a:avLst/>
            </a:prstGeom>
            <a:solidFill>
              <a:schemeClr val="bg1">
                <a:lumMod val="95000"/>
                <a:lumOff val="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t-EE" sz="1000" dirty="0"/>
                <a:t>User accounts: 0</a:t>
              </a:r>
            </a:p>
            <a:p>
              <a:r>
                <a:rPr lang="et-EE" sz="1000" dirty="0"/>
                <a:t>DFU version: 0.0</a:t>
              </a:r>
            </a:p>
            <a:p>
              <a:r>
                <a:rPr lang="et-EE" sz="1000" dirty="0"/>
                <a:t>Panic system: 0.0 (test)</a:t>
              </a:r>
            </a:p>
          </p:txBody>
        </p:sp>
        <p:sp>
          <p:nvSpPr>
            <p:cNvPr id="111141" name="ShpAbout3AppSettings_" hidden="1">
              <a:extLst>
                <a:ext uri="{FF2B5EF4-FFF2-40B4-BE49-F238E27FC236}">
                  <a16:creationId xmlns:a16="http://schemas.microsoft.com/office/drawing/2014/main" id="{3FE851F5-CA44-F66F-C7AD-6035628EA87C}"/>
                </a:ext>
              </a:extLst>
            </p:cNvPr>
            <p:cNvSpPr txBox="1"/>
            <p:nvPr/>
          </p:nvSpPr>
          <p:spPr>
            <a:xfrm>
              <a:off x="5387282" y="4131185"/>
              <a:ext cx="1737144" cy="553998"/>
            </a:xfrm>
            <a:prstGeom prst="rect">
              <a:avLst/>
            </a:prstGeom>
            <a:solidFill>
              <a:schemeClr val="bg1">
                <a:lumMod val="95000"/>
                <a:lumOff val="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t-EE" sz="1000" dirty="0"/>
                <a:t>Build: XXX</a:t>
              </a:r>
            </a:p>
            <a:p>
              <a:r>
                <a:rPr lang="et-EE" sz="1000" dirty="0"/>
                <a:t>Space usage: 0 kB</a:t>
              </a:r>
            </a:p>
            <a:p>
              <a:r>
                <a:rPr lang="et-EE" sz="1000" dirty="0"/>
                <a:t>ShapeFS inodes: 0</a:t>
              </a:r>
            </a:p>
          </p:txBody>
        </p:sp>
        <p:sp>
          <p:nvSpPr>
            <p:cNvPr id="111142" name="ShpAbout2AppSettings_" hidden="1">
              <a:extLst>
                <a:ext uri="{FF2B5EF4-FFF2-40B4-BE49-F238E27FC236}">
                  <a16:creationId xmlns:a16="http://schemas.microsoft.com/office/drawing/2014/main" id="{F713891D-B515-98F7-26B6-B1BFA60127DC}"/>
                </a:ext>
              </a:extLst>
            </p:cNvPr>
            <p:cNvSpPr txBox="1"/>
            <p:nvPr/>
          </p:nvSpPr>
          <p:spPr>
            <a:xfrm>
              <a:off x="5419206" y="3655077"/>
              <a:ext cx="34748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dirty="0"/>
                <a:t>Sunlight OS</a:t>
              </a:r>
            </a:p>
          </p:txBody>
        </p:sp>
        <p:sp>
          <p:nvSpPr>
            <p:cNvPr id="111143" name="ShpAbout1AppSettings_" hidden="1">
              <a:hlinkClick r:id="" action="ppaction://macro?name=RotateMe"/>
              <a:extLst>
                <a:ext uri="{FF2B5EF4-FFF2-40B4-BE49-F238E27FC236}">
                  <a16:creationId xmlns:a16="http://schemas.microsoft.com/office/drawing/2014/main" id="{7395DC33-E033-B38D-625D-1A1BD2A559EA}"/>
                </a:ext>
              </a:extLst>
            </p:cNvPr>
            <p:cNvSpPr/>
            <p:nvPr/>
          </p:nvSpPr>
          <p:spPr>
            <a:xfrm>
              <a:off x="6614103" y="2401198"/>
              <a:ext cx="1085020" cy="1127850"/>
            </a:xfrm>
            <a:custGeom>
              <a:avLst/>
              <a:gdLst>
                <a:gd name="connsiteX0" fmla="*/ 1504848 w 2079912"/>
                <a:gd name="connsiteY0" fmla="*/ 1260317 h 2162014"/>
                <a:gd name="connsiteX1" fmla="*/ 1513320 w 2079912"/>
                <a:gd name="connsiteY1" fmla="*/ 1544584 h 2162014"/>
                <a:gd name="connsiteX2" fmla="*/ 1233771 w 2079912"/>
                <a:gd name="connsiteY2" fmla="*/ 1542094 h 2162014"/>
                <a:gd name="connsiteX3" fmla="*/ 1780465 w 2079912"/>
                <a:gd name="connsiteY3" fmla="*/ 769740 h 2162014"/>
                <a:gd name="connsiteX4" fmla="*/ 2079912 w 2079912"/>
                <a:gd name="connsiteY4" fmla="*/ 1081007 h 2162014"/>
                <a:gd name="connsiteX5" fmla="*/ 1798462 w 2079912"/>
                <a:gd name="connsiteY5" fmla="*/ 1373566 h 2162014"/>
                <a:gd name="connsiteX6" fmla="*/ 718264 w 2079912"/>
                <a:gd name="connsiteY6" fmla="*/ 1827623 h 2162014"/>
                <a:gd name="connsiteX7" fmla="*/ 1356181 w 2079912"/>
                <a:gd name="connsiteY7" fmla="*/ 1833306 h 2162014"/>
                <a:gd name="connsiteX8" fmla="*/ 1039956 w 2079912"/>
                <a:gd name="connsiteY8" fmla="*/ 2162014 h 2162014"/>
                <a:gd name="connsiteX9" fmla="*/ 1237122 w 2079912"/>
                <a:gd name="connsiteY9" fmla="*/ 623403 h 2162014"/>
                <a:gd name="connsiteX10" fmla="*/ 1485931 w 2079912"/>
                <a:gd name="connsiteY10" fmla="*/ 625620 h 2162014"/>
                <a:gd name="connsiteX11" fmla="*/ 1493818 w 2079912"/>
                <a:gd name="connsiteY11" fmla="*/ 890231 h 2162014"/>
                <a:gd name="connsiteX12" fmla="*/ 586098 w 2079912"/>
                <a:gd name="connsiteY12" fmla="*/ 1271786 h 2162014"/>
                <a:gd name="connsiteX13" fmla="*/ 842790 w 2079912"/>
                <a:gd name="connsiteY13" fmla="*/ 1538611 h 2162014"/>
                <a:gd name="connsiteX14" fmla="*/ 593984 w 2079912"/>
                <a:gd name="connsiteY14" fmla="*/ 1536394 h 2162014"/>
                <a:gd name="connsiteX15" fmla="*/ 566594 w 2079912"/>
                <a:gd name="connsiteY15" fmla="*/ 617430 h 2162014"/>
                <a:gd name="connsiteX16" fmla="*/ 846141 w 2079912"/>
                <a:gd name="connsiteY16" fmla="*/ 619920 h 2162014"/>
                <a:gd name="connsiteX17" fmla="*/ 575067 w 2079912"/>
                <a:gd name="connsiteY17" fmla="*/ 901694 h 2162014"/>
                <a:gd name="connsiteX18" fmla="*/ 281452 w 2079912"/>
                <a:gd name="connsiteY18" fmla="*/ 788445 h 2162014"/>
                <a:gd name="connsiteX19" fmla="*/ 299450 w 2079912"/>
                <a:gd name="connsiteY19" fmla="*/ 1392277 h 2162014"/>
                <a:gd name="connsiteX20" fmla="*/ 0 w 2079912"/>
                <a:gd name="connsiteY20" fmla="*/ 1081007 h 2162014"/>
                <a:gd name="connsiteX21" fmla="*/ 1039956 w 2079912"/>
                <a:gd name="connsiteY21" fmla="*/ 0 h 2162014"/>
                <a:gd name="connsiteX22" fmla="*/ 1361648 w 2079912"/>
                <a:gd name="connsiteY22" fmla="*/ 334391 h 2162014"/>
                <a:gd name="connsiteX23" fmla="*/ 723731 w 2079912"/>
                <a:gd name="connsiteY23" fmla="*/ 328708 h 2162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079912" h="2162014">
                  <a:moveTo>
                    <a:pt x="1504848" y="1260317"/>
                  </a:moveTo>
                  <a:lnTo>
                    <a:pt x="1513320" y="1544584"/>
                  </a:lnTo>
                  <a:lnTo>
                    <a:pt x="1233771" y="1542094"/>
                  </a:lnTo>
                  <a:close/>
                  <a:moveTo>
                    <a:pt x="1780465" y="769740"/>
                  </a:moveTo>
                  <a:lnTo>
                    <a:pt x="2079912" y="1081007"/>
                  </a:lnTo>
                  <a:lnTo>
                    <a:pt x="1798462" y="1373566"/>
                  </a:lnTo>
                  <a:close/>
                  <a:moveTo>
                    <a:pt x="718264" y="1827623"/>
                  </a:moveTo>
                  <a:lnTo>
                    <a:pt x="1356181" y="1833306"/>
                  </a:lnTo>
                  <a:lnTo>
                    <a:pt x="1039956" y="2162014"/>
                  </a:lnTo>
                  <a:close/>
                  <a:moveTo>
                    <a:pt x="1237122" y="623403"/>
                  </a:moveTo>
                  <a:lnTo>
                    <a:pt x="1485931" y="625620"/>
                  </a:lnTo>
                  <a:lnTo>
                    <a:pt x="1493818" y="890231"/>
                  </a:lnTo>
                  <a:close/>
                  <a:moveTo>
                    <a:pt x="586098" y="1271786"/>
                  </a:moveTo>
                  <a:lnTo>
                    <a:pt x="842790" y="1538611"/>
                  </a:lnTo>
                  <a:lnTo>
                    <a:pt x="593984" y="1536394"/>
                  </a:lnTo>
                  <a:close/>
                  <a:moveTo>
                    <a:pt x="566594" y="617430"/>
                  </a:moveTo>
                  <a:lnTo>
                    <a:pt x="846141" y="619920"/>
                  </a:lnTo>
                  <a:lnTo>
                    <a:pt x="575067" y="901694"/>
                  </a:lnTo>
                  <a:close/>
                  <a:moveTo>
                    <a:pt x="281452" y="788445"/>
                  </a:moveTo>
                  <a:lnTo>
                    <a:pt x="299450" y="1392277"/>
                  </a:lnTo>
                  <a:lnTo>
                    <a:pt x="0" y="1081007"/>
                  </a:lnTo>
                  <a:close/>
                  <a:moveTo>
                    <a:pt x="1039956" y="0"/>
                  </a:moveTo>
                  <a:lnTo>
                    <a:pt x="1361648" y="334391"/>
                  </a:lnTo>
                  <a:lnTo>
                    <a:pt x="723731" y="328708"/>
                  </a:lnTo>
                  <a:close/>
                </a:path>
              </a:pathLst>
            </a:custGeom>
            <a:gradFill flip="none" rotWithShape="1">
              <a:gsLst>
                <a:gs pos="100000">
                  <a:srgbClr val="FF0000"/>
                </a:gs>
                <a:gs pos="0">
                  <a:schemeClr val="accent4"/>
                </a:gs>
              </a:gsLst>
              <a:lin ang="13500000" scaled="1"/>
              <a:tileRect/>
            </a:gradFill>
            <a:ln>
              <a:noFill/>
            </a:ln>
            <a:effectLst>
              <a:glow rad="622300">
                <a:schemeClr val="tx1">
                  <a:alpha val="3000"/>
                </a:schemeClr>
              </a:glow>
              <a:softEdge rad="0"/>
            </a:effectLst>
            <a:scene3d>
              <a:camera prst="orthographicFront">
                <a:rot lat="0" lon="0" rev="0"/>
              </a:camera>
              <a:lightRig rig="flat" dir="t"/>
            </a:scene3d>
            <a:sp3d prstMaterial="matte"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t-EE" dirty="0"/>
            </a:p>
          </p:txBody>
        </p:sp>
        <p:sp>
          <p:nvSpPr>
            <p:cNvPr id="111144" name="ShpKbd6AppSettings_" hidden="1">
              <a:extLst>
                <a:ext uri="{FF2B5EF4-FFF2-40B4-BE49-F238E27FC236}">
                  <a16:creationId xmlns:a16="http://schemas.microsoft.com/office/drawing/2014/main" id="{AD1ABA94-3580-7EB1-D86F-DFEB9AD93038}"/>
                </a:ext>
              </a:extLst>
            </p:cNvPr>
            <p:cNvSpPr txBox="1"/>
            <p:nvPr/>
          </p:nvSpPr>
          <p:spPr>
            <a:xfrm>
              <a:off x="5439312" y="3075167"/>
              <a:ext cx="326925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800" dirty="0"/>
                <a:t>Note: Disabling ActiveX requires a user account with no password set.</a:t>
              </a:r>
            </a:p>
          </p:txBody>
        </p:sp>
        <p:sp>
          <p:nvSpPr>
            <p:cNvPr id="111145" name="ShpKbd5AppSettings_" hidden="1">
              <a:hlinkClick r:id="" action="ppaction://macro?name=AppSettingsToggleActiveX"/>
              <a:extLst>
                <a:ext uri="{FF2B5EF4-FFF2-40B4-BE49-F238E27FC236}">
                  <a16:creationId xmlns:a16="http://schemas.microsoft.com/office/drawing/2014/main" id="{A9D5E79B-4574-FBF1-AC82-A344C1A9AB5C}"/>
                </a:ext>
              </a:extLst>
            </p:cNvPr>
            <p:cNvSpPr>
              <a:spLocks/>
            </p:cNvSpPr>
            <p:nvPr/>
          </p:nvSpPr>
          <p:spPr>
            <a:xfrm>
              <a:off x="7808971" y="2315998"/>
              <a:ext cx="1001265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>
                  <a:latin typeface="Candara" panose="020E0502030303020204" pitchFamily="34" charset="0"/>
                </a:rPr>
                <a:t>Disable</a:t>
              </a:r>
              <a:endParaRPr lang="et-EE" sz="1600" dirty="0">
                <a:latin typeface="Candara" panose="020E0502030303020204" pitchFamily="34" charset="0"/>
              </a:endParaRPr>
            </a:p>
          </p:txBody>
        </p:sp>
        <p:sp>
          <p:nvSpPr>
            <p:cNvPr id="111146" name="ShpKbd4AppSettings_" hidden="1">
              <a:hlinkClick r:id="" action="ppaction://macro?name=EnableDisableWordwrap"/>
              <a:extLst>
                <a:ext uri="{FF2B5EF4-FFF2-40B4-BE49-F238E27FC236}">
                  <a16:creationId xmlns:a16="http://schemas.microsoft.com/office/drawing/2014/main" id="{CB2B78D0-6D6B-B55F-8B67-9D2E61A78DDF}"/>
                </a:ext>
              </a:extLst>
            </p:cNvPr>
            <p:cNvSpPr>
              <a:spLocks/>
            </p:cNvSpPr>
            <p:nvPr/>
          </p:nvSpPr>
          <p:spPr>
            <a:xfrm>
              <a:off x="6373080" y="2726297"/>
              <a:ext cx="1055586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>
                  <a:latin typeface="Candara" panose="020E0502030303020204" pitchFamily="34" charset="0"/>
                </a:rPr>
                <a:t>Disable</a:t>
              </a:r>
              <a:endParaRPr lang="et-EE" sz="1600" dirty="0">
                <a:latin typeface="Candara" panose="020E0502030303020204" pitchFamily="34" charset="0"/>
              </a:endParaRPr>
            </a:p>
          </p:txBody>
        </p:sp>
        <p:cxnSp>
          <p:nvCxnSpPr>
            <p:cNvPr id="111147" name="ShpKbd3AppSettings_" hidden="1">
              <a:extLst>
                <a:ext uri="{FF2B5EF4-FFF2-40B4-BE49-F238E27FC236}">
                  <a16:creationId xmlns:a16="http://schemas.microsoft.com/office/drawing/2014/main" id="{E767DAE7-17B5-EA09-F5FD-7C0F780B405F}"/>
                </a:ext>
              </a:extLst>
            </p:cNvPr>
            <p:cNvCxnSpPr>
              <a:cxnSpLocks/>
            </p:cNvCxnSpPr>
            <p:nvPr/>
          </p:nvCxnSpPr>
          <p:spPr>
            <a:xfrm>
              <a:off x="5504400" y="2628000"/>
              <a:ext cx="173736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1148" name="ShpKbd2AppSettings_" hidden="1">
              <a:extLst>
                <a:ext uri="{FF2B5EF4-FFF2-40B4-BE49-F238E27FC236}">
                  <a16:creationId xmlns:a16="http://schemas.microsoft.com/office/drawing/2014/main" id="{393565B5-59D1-5E77-F6CF-D06FCCA651C8}"/>
                </a:ext>
              </a:extLst>
            </p:cNvPr>
            <p:cNvSpPr txBox="1"/>
            <p:nvPr/>
          </p:nvSpPr>
          <p:spPr>
            <a:xfrm>
              <a:off x="5439312" y="2726584"/>
              <a:ext cx="93332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100" dirty="0"/>
                <a:t>Word wrap</a:t>
              </a:r>
            </a:p>
          </p:txBody>
        </p:sp>
        <p:sp>
          <p:nvSpPr>
            <p:cNvPr id="111149" name="ShpKbd1AppSettings_" hidden="1">
              <a:extLst>
                <a:ext uri="{FF2B5EF4-FFF2-40B4-BE49-F238E27FC236}">
                  <a16:creationId xmlns:a16="http://schemas.microsoft.com/office/drawing/2014/main" id="{D7E9E739-C0B8-11F4-5726-301446F9E644}"/>
                </a:ext>
              </a:extLst>
            </p:cNvPr>
            <p:cNvSpPr txBox="1"/>
            <p:nvPr/>
          </p:nvSpPr>
          <p:spPr>
            <a:xfrm>
              <a:off x="5468400" y="2264400"/>
              <a:ext cx="10012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dirty="0"/>
                <a:t>ActiveX</a:t>
              </a:r>
            </a:p>
          </p:txBody>
        </p:sp>
        <p:sp>
          <p:nvSpPr>
            <p:cNvPr id="111150" name="ShpUser12AppSettings_" hidden="1">
              <a:hlinkClick r:id="" action="ppaction://macro?name=ChangeUserPic"/>
              <a:extLst>
                <a:ext uri="{FF2B5EF4-FFF2-40B4-BE49-F238E27FC236}">
                  <a16:creationId xmlns:a16="http://schemas.microsoft.com/office/drawing/2014/main" id="{F965AC96-4E79-74BE-AB7E-DC89E51EFCF6}"/>
                </a:ext>
              </a:extLst>
            </p:cNvPr>
            <p:cNvSpPr/>
            <p:nvPr/>
          </p:nvSpPr>
          <p:spPr>
            <a:xfrm>
              <a:off x="7673800" y="2563860"/>
              <a:ext cx="914400" cy="9144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11151" name="ShpUser11AppSettings_" hidden="1">
              <a:hlinkClick r:id="" action="ppaction://macro?name=ChangeUserPic"/>
              <a:extLst>
                <a:ext uri="{FF2B5EF4-FFF2-40B4-BE49-F238E27FC236}">
                  <a16:creationId xmlns:a16="http://schemas.microsoft.com/office/drawing/2014/main" id="{7B617403-E685-A229-7F6C-DB3DF3C31DEF}"/>
                </a:ext>
              </a:extLst>
            </p:cNvPr>
            <p:cNvSpPr/>
            <p:nvPr/>
          </p:nvSpPr>
          <p:spPr>
            <a:xfrm rot="16200000">
              <a:off x="7912568" y="3006307"/>
              <a:ext cx="436866" cy="504590"/>
            </a:xfrm>
            <a:custGeom>
              <a:avLst/>
              <a:gdLst>
                <a:gd name="connsiteX0" fmla="*/ 436866 w 436866"/>
                <a:gd name="connsiteY0" fmla="*/ 252295 h 504590"/>
                <a:gd name="connsiteX1" fmla="*/ 217821 w 436866"/>
                <a:gd name="connsiteY1" fmla="*/ 504590 h 504590"/>
                <a:gd name="connsiteX2" fmla="*/ 75599 w 436866"/>
                <a:gd name="connsiteY2" fmla="*/ 504589 h 504590"/>
                <a:gd name="connsiteX3" fmla="*/ 35929 w 436866"/>
                <a:gd name="connsiteY3" fmla="*/ 431502 h 504590"/>
                <a:gd name="connsiteX4" fmla="*/ 0 w 436866"/>
                <a:gd name="connsiteY4" fmla="*/ 253539 h 504590"/>
                <a:gd name="connsiteX5" fmla="*/ 35929 w 436866"/>
                <a:gd name="connsiteY5" fmla="*/ 75576 h 504590"/>
                <a:gd name="connsiteX6" fmla="*/ 76950 w 436866"/>
                <a:gd name="connsiteY6" fmla="*/ 0 h 504590"/>
                <a:gd name="connsiteX7" fmla="*/ 217821 w 436866"/>
                <a:gd name="connsiteY7" fmla="*/ 0 h 504590"/>
                <a:gd name="connsiteX8" fmla="*/ 436866 w 436866"/>
                <a:gd name="connsiteY8" fmla="*/ 252295 h 504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6866" h="504590">
                  <a:moveTo>
                    <a:pt x="436866" y="252295"/>
                  </a:moveTo>
                  <a:cubicBezTo>
                    <a:pt x="436866" y="391634"/>
                    <a:pt x="338796" y="504590"/>
                    <a:pt x="217821" y="504590"/>
                  </a:cubicBezTo>
                  <a:lnTo>
                    <a:pt x="75599" y="504589"/>
                  </a:lnTo>
                  <a:lnTo>
                    <a:pt x="35929" y="431502"/>
                  </a:lnTo>
                  <a:cubicBezTo>
                    <a:pt x="12793" y="376804"/>
                    <a:pt x="0" y="316666"/>
                    <a:pt x="0" y="253539"/>
                  </a:cubicBezTo>
                  <a:cubicBezTo>
                    <a:pt x="0" y="190413"/>
                    <a:pt x="12793" y="130275"/>
                    <a:pt x="35929" y="75576"/>
                  </a:cubicBezTo>
                  <a:lnTo>
                    <a:pt x="76950" y="0"/>
                  </a:lnTo>
                  <a:lnTo>
                    <a:pt x="217821" y="0"/>
                  </a:lnTo>
                  <a:cubicBezTo>
                    <a:pt x="338796" y="0"/>
                    <a:pt x="436866" y="112956"/>
                    <a:pt x="436866" y="252295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t-EE"/>
            </a:p>
          </p:txBody>
        </p:sp>
        <p:sp>
          <p:nvSpPr>
            <p:cNvPr id="111152" name="ShpUser10AppSettings_" hidden="1">
              <a:hlinkClick r:id="" action="ppaction://macro?name=ChangeUserPic"/>
              <a:extLst>
                <a:ext uri="{FF2B5EF4-FFF2-40B4-BE49-F238E27FC236}">
                  <a16:creationId xmlns:a16="http://schemas.microsoft.com/office/drawing/2014/main" id="{E54ED3E8-E801-B48C-99AE-9E8DF85DCAB1}"/>
                </a:ext>
              </a:extLst>
            </p:cNvPr>
            <p:cNvSpPr/>
            <p:nvPr/>
          </p:nvSpPr>
          <p:spPr>
            <a:xfrm>
              <a:off x="7916906" y="2636277"/>
              <a:ext cx="428188" cy="428188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11153" name="ShpUser9AppSettings_" hidden="1">
              <a:extLst>
                <a:ext uri="{FF2B5EF4-FFF2-40B4-BE49-F238E27FC236}">
                  <a16:creationId xmlns:a16="http://schemas.microsoft.com/office/drawing/2014/main" id="{958E0E98-5F4C-0C55-241F-452A3EB6F7B4}"/>
                </a:ext>
              </a:extLst>
            </p:cNvPr>
            <p:cNvSpPr txBox="1"/>
            <p:nvPr/>
          </p:nvSpPr>
          <p:spPr>
            <a:xfrm>
              <a:off x="7281236" y="3560455"/>
              <a:ext cx="17083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1200" dirty="0"/>
                <a:t>Nobody</a:t>
              </a:r>
            </a:p>
          </p:txBody>
        </p:sp>
        <p:sp>
          <p:nvSpPr>
            <p:cNvPr id="111154" name="ShpUser8AppSettings_" hidden="1">
              <a:extLst>
                <a:ext uri="{FF2B5EF4-FFF2-40B4-BE49-F238E27FC236}">
                  <a16:creationId xmlns:a16="http://schemas.microsoft.com/office/drawing/2014/main" id="{86E1F718-74E8-8A3A-41F4-FBBFAD4211FB}"/>
                </a:ext>
              </a:extLst>
            </p:cNvPr>
            <p:cNvSpPr txBox="1"/>
            <p:nvPr/>
          </p:nvSpPr>
          <p:spPr>
            <a:xfrm>
              <a:off x="5506586" y="3314110"/>
              <a:ext cx="195794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050">
                  <a:latin typeface="Candara" panose="020E0502030303020204" pitchFamily="34" charset="0"/>
                </a:rPr>
                <a:t>Autologin active</a:t>
              </a:r>
              <a:endParaRPr lang="et-EE" sz="1050" dirty="0">
                <a:latin typeface="Candara" panose="020E0502030303020204" pitchFamily="34" charset="0"/>
              </a:endParaRPr>
            </a:p>
          </p:txBody>
        </p:sp>
        <p:sp>
          <p:nvSpPr>
            <p:cNvPr id="111155" name="ShpUser7AppSettings_" hidden="1">
              <a:hlinkClick r:id="" action="ppaction://macro?name=EnableDisableAutologin"/>
              <a:extLst>
                <a:ext uri="{FF2B5EF4-FFF2-40B4-BE49-F238E27FC236}">
                  <a16:creationId xmlns:a16="http://schemas.microsoft.com/office/drawing/2014/main" id="{A2E5CFE6-5727-E2AB-6A5A-213475E0C72C}"/>
                </a:ext>
              </a:extLst>
            </p:cNvPr>
            <p:cNvSpPr/>
            <p:nvPr/>
          </p:nvSpPr>
          <p:spPr>
            <a:xfrm>
              <a:off x="5574016" y="3574633"/>
              <a:ext cx="1346919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>
                  <a:latin typeface="Candara" panose="020E0502030303020204" pitchFamily="34" charset="0"/>
                </a:rPr>
                <a:t>Disable</a:t>
              </a:r>
              <a:endParaRPr lang="et-EE" sz="1600" dirty="0">
                <a:latin typeface="Candara" panose="020E0502030303020204" pitchFamily="34" charset="0"/>
              </a:endParaRPr>
            </a:p>
          </p:txBody>
        </p:sp>
        <p:sp>
          <p:nvSpPr>
            <p:cNvPr id="111156" name="ShpUser6AppSettings_" hidden="1">
              <a:extLst>
                <a:ext uri="{FF2B5EF4-FFF2-40B4-BE49-F238E27FC236}">
                  <a16:creationId xmlns:a16="http://schemas.microsoft.com/office/drawing/2014/main" id="{5290B114-A0E1-1A36-BFA3-4395FE43F1F0}"/>
                </a:ext>
              </a:extLst>
            </p:cNvPr>
            <p:cNvSpPr txBox="1"/>
            <p:nvPr/>
          </p:nvSpPr>
          <p:spPr>
            <a:xfrm>
              <a:off x="5506584" y="2688434"/>
              <a:ext cx="195794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>
                  <a:latin typeface="Candara" panose="020E0502030303020204" pitchFamily="34" charset="0"/>
                </a:rPr>
                <a:t>No password set</a:t>
              </a:r>
              <a:endParaRPr lang="et-EE" sz="1100" dirty="0">
                <a:latin typeface="Candara" panose="020E0502030303020204" pitchFamily="34" charset="0"/>
              </a:endParaRPr>
            </a:p>
          </p:txBody>
        </p:sp>
        <p:sp>
          <p:nvSpPr>
            <p:cNvPr id="111157" name="ShpUser5AppSettings_" hidden="1">
              <a:hlinkClick r:id="rId3" action="ppaction://hlinksldjump"/>
              <a:extLst>
                <a:ext uri="{FF2B5EF4-FFF2-40B4-BE49-F238E27FC236}">
                  <a16:creationId xmlns:a16="http://schemas.microsoft.com/office/drawing/2014/main" id="{9562360A-F3D3-9833-7EBB-F9775681DA84}"/>
                </a:ext>
              </a:extLst>
            </p:cNvPr>
            <p:cNvSpPr/>
            <p:nvPr/>
          </p:nvSpPr>
          <p:spPr>
            <a:xfrm>
              <a:off x="5574015" y="3003870"/>
              <a:ext cx="1346919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>
                  <a:latin typeface="Candara" panose="020E0502030303020204" pitchFamily="34" charset="0"/>
                </a:rPr>
                <a:t>Set</a:t>
              </a:r>
              <a:endParaRPr lang="et-EE" sz="1600" dirty="0">
                <a:latin typeface="Candara" panose="020E0502030303020204" pitchFamily="34" charset="0"/>
              </a:endParaRPr>
            </a:p>
          </p:txBody>
        </p:sp>
        <p:sp>
          <p:nvSpPr>
            <p:cNvPr id="111158" name="ShpUser4AppSettings_" hidden="1">
              <a:hlinkClick r:id="rId4" action="ppaction://hlinksldjump"/>
              <a:extLst>
                <a:ext uri="{FF2B5EF4-FFF2-40B4-BE49-F238E27FC236}">
                  <a16:creationId xmlns:a16="http://schemas.microsoft.com/office/drawing/2014/main" id="{9A6018E9-B419-BE56-3208-BDCB4938C931}"/>
                </a:ext>
              </a:extLst>
            </p:cNvPr>
            <p:cNvSpPr/>
            <p:nvPr/>
          </p:nvSpPr>
          <p:spPr>
            <a:xfrm>
              <a:off x="5578338" y="3936156"/>
              <a:ext cx="1886189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Add </a:t>
              </a:r>
              <a:r>
                <a:rPr lang="et-EE" sz="1600" dirty="0" err="1">
                  <a:latin typeface="Candara" panose="020E0502030303020204" pitchFamily="34" charset="0"/>
                </a:rPr>
                <a:t>user</a:t>
              </a:r>
              <a:r>
                <a:rPr lang="et-EE" sz="1600" dirty="0">
                  <a:latin typeface="Candara" panose="020E0502030303020204" pitchFamily="34" charset="0"/>
                </a:rPr>
                <a:t> account</a:t>
              </a:r>
            </a:p>
          </p:txBody>
        </p:sp>
        <p:sp>
          <p:nvSpPr>
            <p:cNvPr id="111159" name="ShpUser3AppSettings_" hidden="1">
              <a:hlinkClick r:id="" action="ppaction://macro?name=DelUser"/>
              <a:extLst>
                <a:ext uri="{FF2B5EF4-FFF2-40B4-BE49-F238E27FC236}">
                  <a16:creationId xmlns:a16="http://schemas.microsoft.com/office/drawing/2014/main" id="{1BF35836-7A2F-F55C-D0D2-21F4E142B8F2}"/>
                </a:ext>
              </a:extLst>
            </p:cNvPr>
            <p:cNvSpPr/>
            <p:nvPr/>
          </p:nvSpPr>
          <p:spPr>
            <a:xfrm>
              <a:off x="5578338" y="4297679"/>
              <a:ext cx="1801524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Delete this </a:t>
              </a:r>
              <a:r>
                <a:rPr lang="et-EE" sz="1600" dirty="0" err="1">
                  <a:latin typeface="Candara" panose="020E0502030303020204" pitchFamily="34" charset="0"/>
                </a:rPr>
                <a:t>user</a:t>
              </a:r>
              <a:endParaRPr lang="et-EE" sz="1600" dirty="0">
                <a:latin typeface="Candara" panose="020E0502030303020204" pitchFamily="34" charset="0"/>
              </a:endParaRPr>
            </a:p>
          </p:txBody>
        </p:sp>
        <p:sp>
          <p:nvSpPr>
            <p:cNvPr id="111160" name="ShpUser2AppSettings_" hidden="1">
              <a:extLst>
                <a:ext uri="{FF2B5EF4-FFF2-40B4-BE49-F238E27FC236}">
                  <a16:creationId xmlns:a16="http://schemas.microsoft.com/office/drawing/2014/main" id="{D3650891-86A5-9597-1E1D-30797C6DEBE2}"/>
                </a:ext>
              </a:extLst>
            </p:cNvPr>
            <p:cNvSpPr txBox="1"/>
            <p:nvPr/>
          </p:nvSpPr>
          <p:spPr>
            <a:xfrm>
              <a:off x="5472930" y="2268757"/>
              <a:ext cx="17710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dirty="0">
                  <a:latin typeface="Candara" panose="020E0502030303020204" pitchFamily="34" charset="0"/>
                </a:rPr>
                <a:t>User account</a:t>
              </a:r>
            </a:p>
          </p:txBody>
        </p:sp>
        <p:cxnSp>
          <p:nvCxnSpPr>
            <p:cNvPr id="111161" name="ShpUser1AppSettings_" hidden="1">
              <a:extLst>
                <a:ext uri="{FF2B5EF4-FFF2-40B4-BE49-F238E27FC236}">
                  <a16:creationId xmlns:a16="http://schemas.microsoft.com/office/drawing/2014/main" id="{1337A425-5C2E-9448-D04A-A98713B10F3A}"/>
                </a:ext>
              </a:extLst>
            </p:cNvPr>
            <p:cNvCxnSpPr>
              <a:cxnSpLocks/>
            </p:cNvCxnSpPr>
            <p:nvPr/>
          </p:nvCxnSpPr>
          <p:spPr>
            <a:xfrm>
              <a:off x="5506584" y="2624426"/>
              <a:ext cx="173736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1162" name="ShpPersonalise8AppSettings_" hidden="1">
              <a:hlinkClick r:id="" action="ppaction://macro?name=ChangeVs"/>
              <a:extLst>
                <a:ext uri="{FF2B5EF4-FFF2-40B4-BE49-F238E27FC236}">
                  <a16:creationId xmlns:a16="http://schemas.microsoft.com/office/drawing/2014/main" id="{E0A88396-2F2E-D65D-D3E5-56E97BD95CBF}"/>
                </a:ext>
              </a:extLst>
            </p:cNvPr>
            <p:cNvSpPr/>
            <p:nvPr/>
          </p:nvSpPr>
          <p:spPr>
            <a:xfrm>
              <a:off x="5533231" y="3760670"/>
              <a:ext cx="2036926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Apply theme</a:t>
              </a:r>
            </a:p>
          </p:txBody>
        </p:sp>
        <p:sp>
          <p:nvSpPr>
            <p:cNvPr id="111163" name="ShpPersonalise7AppSettings_" hidden="1">
              <a:hlinkClick r:id="" action="ppaction://macro?name=ChangeTheme"/>
              <a:extLst>
                <a:ext uri="{FF2B5EF4-FFF2-40B4-BE49-F238E27FC236}">
                  <a16:creationId xmlns:a16="http://schemas.microsoft.com/office/drawing/2014/main" id="{13B20272-CBF8-B38A-9569-78B76133889E}"/>
                </a:ext>
              </a:extLst>
            </p:cNvPr>
            <p:cNvSpPr/>
            <p:nvPr/>
          </p:nvSpPr>
          <p:spPr>
            <a:xfrm>
              <a:off x="5533231" y="3075656"/>
              <a:ext cx="2036926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Change colors</a:t>
              </a:r>
            </a:p>
          </p:txBody>
        </p:sp>
        <p:sp>
          <p:nvSpPr>
            <p:cNvPr id="111164" name="ShpPersonalise6AppSettings_" hidden="1">
              <a:hlinkClick r:id="" action="ppaction://macro?name=SubInterval"/>
              <a:extLst>
                <a:ext uri="{FF2B5EF4-FFF2-40B4-BE49-F238E27FC236}">
                  <a16:creationId xmlns:a16="http://schemas.microsoft.com/office/drawing/2014/main" id="{1CB9A084-51F2-BD73-776F-CF4E278EC7E9}"/>
                </a:ext>
              </a:extLst>
            </p:cNvPr>
            <p:cNvSpPr/>
            <p:nvPr/>
          </p:nvSpPr>
          <p:spPr>
            <a:xfrm>
              <a:off x="6238672" y="2688080"/>
              <a:ext cx="1329613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>
                  <a:latin typeface="Candara" panose="020E0502030303020204" pitchFamily="34" charset="0"/>
                </a:rPr>
                <a:t>Disable</a:t>
              </a:r>
              <a:endParaRPr lang="et-EE" sz="1600" dirty="0">
                <a:latin typeface="Candara" panose="020E0502030303020204" pitchFamily="34" charset="0"/>
              </a:endParaRPr>
            </a:p>
          </p:txBody>
        </p:sp>
        <p:sp>
          <p:nvSpPr>
            <p:cNvPr id="111165" name="ShpPersonalise4AppSettings_" hidden="1">
              <a:extLst>
                <a:ext uri="{FF2B5EF4-FFF2-40B4-BE49-F238E27FC236}">
                  <a16:creationId xmlns:a16="http://schemas.microsoft.com/office/drawing/2014/main" id="{89DD7B09-3CD2-52A9-C117-9501AC1BBAFF}"/>
                </a:ext>
              </a:extLst>
            </p:cNvPr>
            <p:cNvSpPr txBox="1"/>
            <p:nvPr/>
          </p:nvSpPr>
          <p:spPr>
            <a:xfrm>
              <a:off x="5477333" y="2686754"/>
              <a:ext cx="76133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050" dirty="0">
                  <a:latin typeface="Candara" panose="020E0502030303020204" pitchFamily="34" charset="0"/>
                </a:rPr>
                <a:t>Autosave</a:t>
              </a:r>
            </a:p>
          </p:txBody>
        </p:sp>
        <p:sp>
          <p:nvSpPr>
            <p:cNvPr id="111166" name="ShpPersonalise3AppSettings_" hidden="1">
              <a:hlinkClick r:id="" action="ppaction://macro?name=ChangeBg"/>
              <a:extLst>
                <a:ext uri="{FF2B5EF4-FFF2-40B4-BE49-F238E27FC236}">
                  <a16:creationId xmlns:a16="http://schemas.microsoft.com/office/drawing/2014/main" id="{FFD271B1-1A0C-94B2-E955-8D4833E09080}"/>
                </a:ext>
              </a:extLst>
            </p:cNvPr>
            <p:cNvSpPr/>
            <p:nvPr/>
          </p:nvSpPr>
          <p:spPr>
            <a:xfrm>
              <a:off x="5533232" y="3418163"/>
              <a:ext cx="2036926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Change background</a:t>
              </a:r>
            </a:p>
          </p:txBody>
        </p:sp>
        <p:sp>
          <p:nvSpPr>
            <p:cNvPr id="111167" name="ShpPersonalise2AppSettings_" hidden="1">
              <a:extLst>
                <a:ext uri="{FF2B5EF4-FFF2-40B4-BE49-F238E27FC236}">
                  <a16:creationId xmlns:a16="http://schemas.microsoft.com/office/drawing/2014/main" id="{B3394849-8665-F5F8-16FE-457E2445A55A}"/>
                </a:ext>
              </a:extLst>
            </p:cNvPr>
            <p:cNvSpPr txBox="1"/>
            <p:nvPr/>
          </p:nvSpPr>
          <p:spPr>
            <a:xfrm>
              <a:off x="5475549" y="2272650"/>
              <a:ext cx="18592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dirty="0">
                  <a:latin typeface="Candara" panose="020E0502030303020204" pitchFamily="34" charset="0"/>
                </a:rPr>
                <a:t>Personalization</a:t>
              </a:r>
            </a:p>
          </p:txBody>
        </p:sp>
        <p:cxnSp>
          <p:nvCxnSpPr>
            <p:cNvPr id="111168" name="ShpPersonalise1AppSettings_" hidden="1">
              <a:extLst>
                <a:ext uri="{FF2B5EF4-FFF2-40B4-BE49-F238E27FC236}">
                  <a16:creationId xmlns:a16="http://schemas.microsoft.com/office/drawing/2014/main" id="{5150B146-575F-003E-9E00-2AF83B3C2B26}"/>
                </a:ext>
              </a:extLst>
            </p:cNvPr>
            <p:cNvCxnSpPr>
              <a:cxnSpLocks/>
            </p:cNvCxnSpPr>
            <p:nvPr/>
          </p:nvCxnSpPr>
          <p:spPr>
            <a:xfrm>
              <a:off x="5506585" y="2624426"/>
              <a:ext cx="173736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1169" name="ShpMisc8AppSettings_" hidden="1">
              <a:hlinkClick r:id="" action="ppaction://macro?name=AppSettingsEnableDisableLoadIndicators"/>
              <a:extLst>
                <a:ext uri="{FF2B5EF4-FFF2-40B4-BE49-F238E27FC236}">
                  <a16:creationId xmlns:a16="http://schemas.microsoft.com/office/drawing/2014/main" id="{848CBA29-6891-41EA-7A9C-CCFDCE723B38}"/>
                </a:ext>
              </a:extLst>
            </p:cNvPr>
            <p:cNvSpPr>
              <a:spLocks/>
            </p:cNvSpPr>
            <p:nvPr/>
          </p:nvSpPr>
          <p:spPr>
            <a:xfrm>
              <a:off x="5513882" y="4263072"/>
              <a:ext cx="2246224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>
                  <a:latin typeface="Candara" panose="020E0502030303020204" pitchFamily="34" charset="0"/>
                </a:rPr>
                <a:t>Enable load indicators</a:t>
              </a:r>
              <a:endParaRPr lang="et-EE" sz="1600" dirty="0">
                <a:latin typeface="Candara" panose="020E0502030303020204" pitchFamily="34" charset="0"/>
              </a:endParaRPr>
            </a:p>
          </p:txBody>
        </p:sp>
        <p:sp>
          <p:nvSpPr>
            <p:cNvPr id="111170" name="ShpMisc7AppSettings_" hidden="1">
              <a:hlinkClick r:id="" action="ppaction://macro?name=AppSettingsPrepareUpdate"/>
              <a:extLst>
                <a:ext uri="{FF2B5EF4-FFF2-40B4-BE49-F238E27FC236}">
                  <a16:creationId xmlns:a16="http://schemas.microsoft.com/office/drawing/2014/main" id="{0A343ECB-2F0B-3482-B6F8-A73F76467FE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99485" y="3138774"/>
              <a:ext cx="2250680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Import update package</a:t>
              </a:r>
            </a:p>
          </p:txBody>
        </p:sp>
        <p:sp>
          <p:nvSpPr>
            <p:cNvPr id="111171" name="ShpMisc6AppSettings_" hidden="1">
              <a:hlinkClick r:id="" action="ppaction://macro?name=ShowHideDebug"/>
              <a:extLst>
                <a:ext uri="{FF2B5EF4-FFF2-40B4-BE49-F238E27FC236}">
                  <a16:creationId xmlns:a16="http://schemas.microsoft.com/office/drawing/2014/main" id="{C3855B02-CFE7-5C70-5431-3E4C553ED2DA}"/>
                </a:ext>
              </a:extLst>
            </p:cNvPr>
            <p:cNvSpPr/>
            <p:nvPr/>
          </p:nvSpPr>
          <p:spPr>
            <a:xfrm>
              <a:off x="6394628" y="2775177"/>
              <a:ext cx="1355537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>
                  <a:latin typeface="Candara" panose="020E0502030303020204" pitchFamily="34" charset="0"/>
                </a:rPr>
                <a:t>Enable</a:t>
              </a:r>
              <a:endParaRPr lang="et-EE" sz="1600" dirty="0">
                <a:latin typeface="Candara" panose="020E0502030303020204" pitchFamily="34" charset="0"/>
              </a:endParaRPr>
            </a:p>
          </p:txBody>
        </p:sp>
        <p:sp>
          <p:nvSpPr>
            <p:cNvPr id="111172" name="ShpMisc5AppSettings_" hidden="1">
              <a:hlinkClick r:id="" action="ppaction://macro?name=RestartRecovery"/>
              <a:extLst>
                <a:ext uri="{FF2B5EF4-FFF2-40B4-BE49-F238E27FC236}">
                  <a16:creationId xmlns:a16="http://schemas.microsoft.com/office/drawing/2014/main" id="{08B8B711-C0B0-F316-3901-B501A8E74EB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03940" y="3522566"/>
              <a:ext cx="2246225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Recovery mode</a:t>
              </a:r>
            </a:p>
          </p:txBody>
        </p:sp>
        <p:sp>
          <p:nvSpPr>
            <p:cNvPr id="111173" name="ShpMisc4AppSettings_" hidden="1">
              <a:hlinkClick r:id="" action="ppaction://macro?name=SavePresentation"/>
              <a:extLst>
                <a:ext uri="{FF2B5EF4-FFF2-40B4-BE49-F238E27FC236}">
                  <a16:creationId xmlns:a16="http://schemas.microsoft.com/office/drawing/2014/main" id="{BD34E69D-2CC4-F34D-0F14-883C78896141}"/>
                </a:ext>
              </a:extLst>
            </p:cNvPr>
            <p:cNvSpPr>
              <a:spLocks/>
            </p:cNvSpPr>
            <p:nvPr/>
          </p:nvSpPr>
          <p:spPr>
            <a:xfrm>
              <a:off x="5513882" y="3892819"/>
              <a:ext cx="2246224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Save settings now</a:t>
              </a:r>
            </a:p>
          </p:txBody>
        </p:sp>
        <p:sp>
          <p:nvSpPr>
            <p:cNvPr id="111174" name="ShpMisc3AppSettings_" hidden="1">
              <a:extLst>
                <a:ext uri="{FF2B5EF4-FFF2-40B4-BE49-F238E27FC236}">
                  <a16:creationId xmlns:a16="http://schemas.microsoft.com/office/drawing/2014/main" id="{74DAA2EA-38E5-419E-F771-E93F2BBBF4F7}"/>
                </a:ext>
              </a:extLst>
            </p:cNvPr>
            <p:cNvSpPr txBox="1"/>
            <p:nvPr/>
          </p:nvSpPr>
          <p:spPr>
            <a:xfrm>
              <a:off x="5407843" y="2787913"/>
              <a:ext cx="92764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000" dirty="0">
                  <a:latin typeface="Candara" panose="020E0502030303020204" pitchFamily="34" charset="0"/>
                </a:rPr>
                <a:t>Debug mode</a:t>
              </a:r>
            </a:p>
          </p:txBody>
        </p:sp>
        <p:sp>
          <p:nvSpPr>
            <p:cNvPr id="111175" name="ShpMisc2AppSettings_" hidden="1">
              <a:extLst>
                <a:ext uri="{FF2B5EF4-FFF2-40B4-BE49-F238E27FC236}">
                  <a16:creationId xmlns:a16="http://schemas.microsoft.com/office/drawing/2014/main" id="{E04E7446-A488-2A91-A16A-B11C8825A831}"/>
                </a:ext>
              </a:extLst>
            </p:cNvPr>
            <p:cNvSpPr txBox="1"/>
            <p:nvPr/>
          </p:nvSpPr>
          <p:spPr>
            <a:xfrm>
              <a:off x="5469136" y="2264759"/>
              <a:ext cx="24990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dirty="0">
                  <a:latin typeface="Candara" panose="020E0502030303020204" pitchFamily="34" charset="0"/>
                </a:rPr>
                <a:t>Miscellaneous</a:t>
              </a:r>
            </a:p>
          </p:txBody>
        </p:sp>
        <p:cxnSp>
          <p:nvCxnSpPr>
            <p:cNvPr id="111176" name="ShpMisc1AppSettings_" hidden="1">
              <a:extLst>
                <a:ext uri="{FF2B5EF4-FFF2-40B4-BE49-F238E27FC236}">
                  <a16:creationId xmlns:a16="http://schemas.microsoft.com/office/drawing/2014/main" id="{300257AF-906C-F431-4790-8047ACFE8DA5}"/>
                </a:ext>
              </a:extLst>
            </p:cNvPr>
            <p:cNvCxnSpPr>
              <a:cxnSpLocks/>
            </p:cNvCxnSpPr>
            <p:nvPr/>
          </p:nvCxnSpPr>
          <p:spPr>
            <a:xfrm>
              <a:off x="5502790" y="2627006"/>
              <a:ext cx="173736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1177" name="CatPersonaliseAppSettings_" hidden="1">
              <a:hlinkClick r:id="" action="ppaction://macro?name=AppSettingsSwitchCat"/>
              <a:extLst>
                <a:ext uri="{FF2B5EF4-FFF2-40B4-BE49-F238E27FC236}">
                  <a16:creationId xmlns:a16="http://schemas.microsoft.com/office/drawing/2014/main" id="{15D74339-42B5-6E88-CBD7-CBEA96AF326C}"/>
                </a:ext>
              </a:extLst>
            </p:cNvPr>
            <p:cNvSpPr/>
            <p:nvPr/>
          </p:nvSpPr>
          <p:spPr>
            <a:xfrm>
              <a:off x="3234988" y="2379644"/>
              <a:ext cx="2089127" cy="258445"/>
            </a:xfrm>
            <a:prstGeom prst="rect">
              <a:avLst/>
            </a:prstGeom>
            <a:solidFill>
              <a:srgbClr val="4472C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t-EE" sz="1200" dirty="0"/>
                <a:t>Personalise</a:t>
              </a:r>
            </a:p>
          </p:txBody>
        </p:sp>
        <p:sp>
          <p:nvSpPr>
            <p:cNvPr id="111178" name="CatUserAppSettings_" hidden="1">
              <a:hlinkClick r:id="" action="ppaction://macro?name=AppSettingsSwitchCat"/>
              <a:extLst>
                <a:ext uri="{FF2B5EF4-FFF2-40B4-BE49-F238E27FC236}">
                  <a16:creationId xmlns:a16="http://schemas.microsoft.com/office/drawing/2014/main" id="{9CA1D68F-A6F8-BB5D-67AA-FD3E2E2F897E}"/>
                </a:ext>
              </a:extLst>
            </p:cNvPr>
            <p:cNvSpPr/>
            <p:nvPr/>
          </p:nvSpPr>
          <p:spPr>
            <a:xfrm>
              <a:off x="3234613" y="2700352"/>
              <a:ext cx="2089502" cy="258445"/>
            </a:xfrm>
            <a:prstGeom prst="rect">
              <a:avLst/>
            </a:prstGeom>
            <a:solidFill>
              <a:srgbClr val="20386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t-EE" sz="1200" dirty="0"/>
                <a:t>User account</a:t>
              </a:r>
            </a:p>
          </p:txBody>
        </p:sp>
        <p:sp>
          <p:nvSpPr>
            <p:cNvPr id="111179" name="CatKbdAppSettings_" hidden="1">
              <a:hlinkClick r:id="" action="ppaction://macro?name=AppSettingsSwitchCat"/>
              <a:extLst>
                <a:ext uri="{FF2B5EF4-FFF2-40B4-BE49-F238E27FC236}">
                  <a16:creationId xmlns:a16="http://schemas.microsoft.com/office/drawing/2014/main" id="{31038758-A44B-1D23-AA5A-1424D947EABC}"/>
                </a:ext>
              </a:extLst>
            </p:cNvPr>
            <p:cNvSpPr/>
            <p:nvPr/>
          </p:nvSpPr>
          <p:spPr>
            <a:xfrm>
              <a:off x="3234612" y="3021060"/>
              <a:ext cx="2089127" cy="258445"/>
            </a:xfrm>
            <a:prstGeom prst="rect">
              <a:avLst/>
            </a:prstGeom>
            <a:solidFill>
              <a:srgbClr val="20386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t-EE" sz="1200" dirty="0"/>
                <a:t>ActiveX</a:t>
              </a:r>
            </a:p>
          </p:txBody>
        </p:sp>
        <p:sp>
          <p:nvSpPr>
            <p:cNvPr id="111180" name="CatMiscAppSettings_" hidden="1">
              <a:hlinkClick r:id="" action="ppaction://macro?name=AppSettingsSwitchCat"/>
              <a:extLst>
                <a:ext uri="{FF2B5EF4-FFF2-40B4-BE49-F238E27FC236}">
                  <a16:creationId xmlns:a16="http://schemas.microsoft.com/office/drawing/2014/main" id="{E10257F8-5EE2-2381-4B50-C03E576432DA}"/>
                </a:ext>
              </a:extLst>
            </p:cNvPr>
            <p:cNvSpPr/>
            <p:nvPr/>
          </p:nvSpPr>
          <p:spPr>
            <a:xfrm>
              <a:off x="3234612" y="3341768"/>
              <a:ext cx="2089127" cy="258445"/>
            </a:xfrm>
            <a:prstGeom prst="rect">
              <a:avLst/>
            </a:prstGeom>
            <a:solidFill>
              <a:srgbClr val="20386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t-EE" sz="1200" dirty="0"/>
                <a:t>Miscellaneous</a:t>
              </a:r>
            </a:p>
          </p:txBody>
        </p:sp>
        <p:sp>
          <p:nvSpPr>
            <p:cNvPr id="111181" name="CatAboutAppSettings_" hidden="1">
              <a:hlinkClick r:id="" action="ppaction://macro?name=AppSettingsSwitchCat"/>
              <a:extLst>
                <a:ext uri="{FF2B5EF4-FFF2-40B4-BE49-F238E27FC236}">
                  <a16:creationId xmlns:a16="http://schemas.microsoft.com/office/drawing/2014/main" id="{9BB8A6A4-F307-5EA4-FFE7-AAA5B0B727C1}"/>
                </a:ext>
              </a:extLst>
            </p:cNvPr>
            <p:cNvSpPr/>
            <p:nvPr/>
          </p:nvSpPr>
          <p:spPr>
            <a:xfrm>
              <a:off x="3234612" y="3662476"/>
              <a:ext cx="2089127" cy="258445"/>
            </a:xfrm>
            <a:prstGeom prst="rect">
              <a:avLst/>
            </a:prstGeom>
            <a:solidFill>
              <a:srgbClr val="20386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t-EE" sz="1200" dirty="0"/>
                <a:t>About</a:t>
              </a:r>
            </a:p>
          </p:txBody>
        </p:sp>
        <p:sp>
          <p:nvSpPr>
            <p:cNvPr id="111182" name="DummyUnselectedAppSettings_" hidden="1">
              <a:extLst>
                <a:ext uri="{FF2B5EF4-FFF2-40B4-BE49-F238E27FC236}">
                  <a16:creationId xmlns:a16="http://schemas.microsoft.com/office/drawing/2014/main" id="{59B9E555-4951-03B5-0C60-E72C428F1882}"/>
                </a:ext>
              </a:extLst>
            </p:cNvPr>
            <p:cNvSpPr/>
            <p:nvPr/>
          </p:nvSpPr>
          <p:spPr>
            <a:xfrm>
              <a:off x="8870838" y="4632392"/>
              <a:ext cx="0" cy="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t-EE" sz="1200" dirty="0"/>
            </a:p>
          </p:txBody>
        </p:sp>
        <p:sp>
          <p:nvSpPr>
            <p:cNvPr id="111183" name="DummySelectedAppSettings_" hidden="1">
              <a:extLst>
                <a:ext uri="{FF2B5EF4-FFF2-40B4-BE49-F238E27FC236}">
                  <a16:creationId xmlns:a16="http://schemas.microsoft.com/office/drawing/2014/main" id="{70A69ECE-D76B-325B-FE73-55C5EA51B16A}"/>
                </a:ext>
              </a:extLst>
            </p:cNvPr>
            <p:cNvSpPr/>
            <p:nvPr/>
          </p:nvSpPr>
          <p:spPr>
            <a:xfrm>
              <a:off x="8755493" y="4632614"/>
              <a:ext cx="0" cy="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t-EE" sz="1200" dirty="0"/>
            </a:p>
          </p:txBody>
        </p:sp>
        <p:sp>
          <p:nvSpPr>
            <p:cNvPr id="111184" name="OverlayAppSettings_" hidden="1">
              <a:extLst>
                <a:ext uri="{FF2B5EF4-FFF2-40B4-BE49-F238E27FC236}">
                  <a16:creationId xmlns:a16="http://schemas.microsoft.com/office/drawing/2014/main" id="{01194B1C-3B21-C000-B846-D3A82E479F55}"/>
                </a:ext>
              </a:extLst>
            </p:cNvPr>
            <p:cNvSpPr/>
            <p:nvPr/>
          </p:nvSpPr>
          <p:spPr>
            <a:xfrm>
              <a:off x="3232720" y="2145180"/>
              <a:ext cx="5756699" cy="27539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/>
                <a:t>Loading…</a:t>
              </a:r>
            </a:p>
          </p:txBody>
        </p:sp>
      </p:grpSp>
      <p:grpSp>
        <p:nvGrpSpPr>
          <p:cNvPr id="114125" name="AppShell" hidden="1">
            <a:extLst>
              <a:ext uri="{FF2B5EF4-FFF2-40B4-BE49-F238E27FC236}">
                <a16:creationId xmlns:a16="http://schemas.microsoft.com/office/drawing/2014/main" id="{89F478C1-2DB5-D4BC-0A50-1F8639827550}"/>
              </a:ext>
            </a:extLst>
          </p:cNvPr>
          <p:cNvGrpSpPr/>
          <p:nvPr/>
        </p:nvGrpSpPr>
        <p:grpSpPr>
          <a:xfrm>
            <a:off x="3256630" y="1852021"/>
            <a:ext cx="6069638" cy="3740170"/>
            <a:chOff x="3256630" y="1852021"/>
            <a:chExt cx="6069638" cy="3740170"/>
          </a:xfrm>
        </p:grpSpPr>
        <p:sp>
          <p:nvSpPr>
            <p:cNvPr id="114126" name="WindowAppShell_" hidden="1">
              <a:extLst>
                <a:ext uri="{FF2B5EF4-FFF2-40B4-BE49-F238E27FC236}">
                  <a16:creationId xmlns:a16="http://schemas.microsoft.com/office/drawing/2014/main" id="{92E21862-9771-71C1-4330-3A277596497B}"/>
                </a:ext>
              </a:extLst>
            </p:cNvPr>
            <p:cNvSpPr/>
            <p:nvPr/>
          </p:nvSpPr>
          <p:spPr>
            <a:xfrm>
              <a:off x="3259077" y="1854523"/>
              <a:ext cx="5959823" cy="3629197"/>
            </a:xfrm>
            <a:prstGeom prst="rect">
              <a:avLst/>
            </a:prstGeom>
            <a:solidFill>
              <a:schemeClr val="accent3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00" b="0" i="0" u="none" strike="noStrike" kern="0" cap="none" spc="0" normalizeH="0" baseline="0" noProof="0" dirty="0">
                  <a:ln w="38100">
                    <a:solidFill>
                      <a:srgbClr val="FFFFFF"/>
                    </a:solidFill>
                  </a:ln>
                  <a:solidFill>
                    <a:srgbClr val="000000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TextBox</a:t>
              </a:r>
            </a:p>
          </p:txBody>
        </p:sp>
        <p:sp>
          <p:nvSpPr>
            <p:cNvPr id="114127" name="AXTextBox1AppShell_" hidden="1">
              <a:extLst>
                <a:ext uri="{FF2B5EF4-FFF2-40B4-BE49-F238E27FC236}">
                  <a16:creationId xmlns:a16="http://schemas.microsoft.com/office/drawing/2014/main" id="{1E0F3F26-8E7E-D272-C53D-CA215237BD44}"/>
                </a:ext>
              </a:extLst>
            </p:cNvPr>
            <p:cNvSpPr/>
            <p:nvPr/>
          </p:nvSpPr>
          <p:spPr>
            <a:xfrm>
              <a:off x="3256630" y="5163364"/>
              <a:ext cx="5962270" cy="324278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t-EE" dirty="0">
                <a:noFill/>
              </a:endParaRPr>
            </a:p>
          </p:txBody>
        </p:sp>
        <p:sp>
          <p:nvSpPr>
            <p:cNvPr id="114128" name="HandleAppShell_" hidden="1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B0879692-F141-98FC-7F78-F4192457C1FE}"/>
                </a:ext>
              </a:extLst>
            </p:cNvPr>
            <p:cNvSpPr/>
            <p:nvPr/>
          </p:nvSpPr>
          <p:spPr>
            <a:xfrm>
              <a:off x="9218900" y="5492178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114129" name="OutputAppShell_" hidden="1">
              <a:extLst>
                <a:ext uri="{FF2B5EF4-FFF2-40B4-BE49-F238E27FC236}">
                  <a16:creationId xmlns:a16="http://schemas.microsoft.com/office/drawing/2014/main" id="{03937A97-CE32-22E8-2969-6054EAD1A29D}"/>
                </a:ext>
              </a:extLst>
            </p:cNvPr>
            <p:cNvSpPr/>
            <p:nvPr/>
          </p:nvSpPr>
          <p:spPr>
            <a:xfrm>
              <a:off x="3256630" y="1852021"/>
              <a:ext cx="5962997" cy="3292944"/>
            </a:xfrm>
            <a:prstGeom prst="rect">
              <a:avLst/>
            </a:prstGeom>
            <a:solidFill>
              <a:srgbClr val="000000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50" kern="0" dirty="0">
                  <a:ln w="38100">
                    <a:noFill/>
                  </a:ln>
                  <a:solidFill>
                    <a:srgbClr val="C0C0C0"/>
                  </a:solidFill>
                  <a:latin typeface="Consolas" panose="020B0609020204030204" pitchFamily="49" charset="0"/>
                </a:rPr>
                <a:t>Welcome to </a:t>
              </a:r>
              <a:r>
                <a:rPr lang="et-EE" sz="1050" kern="0" dirty="0">
                  <a:ln w="38100">
                    <a:noFill/>
                  </a:ln>
                  <a:solidFill>
                    <a:srgbClr val="C0C0C0"/>
                  </a:solidFill>
                  <a:latin typeface="Consolas" panose="020B0609020204030204" pitchFamily="49" charset="0"/>
                </a:rPr>
                <a:t>Sunlight</a:t>
              </a:r>
              <a:r>
                <a:rPr lang="en-US" sz="1050" kern="0" dirty="0">
                  <a:ln w="38100">
                    <a:noFill/>
                  </a:ln>
                  <a:solidFill>
                    <a:srgbClr val="C0C0C0"/>
                  </a:solidFill>
                  <a:latin typeface="Consolas" panose="020B0609020204030204" pitchFamily="49" charset="0"/>
                </a:rPr>
                <a:t> </a:t>
              </a:r>
              <a:r>
                <a:rPr lang="et-EE" sz="1050" kern="0" dirty="0">
                  <a:ln w="38100">
                    <a:noFill/>
                  </a:ln>
                  <a:solidFill>
                    <a:srgbClr val="C0C0C0"/>
                  </a:solidFill>
                  <a:latin typeface="Consolas" panose="020B0609020204030204" pitchFamily="49" charset="0"/>
                </a:rPr>
                <a:t>S</a:t>
              </a:r>
              <a:r>
                <a:rPr lang="en-US" sz="1050" kern="0" dirty="0">
                  <a:ln w="38100">
                    <a:noFill/>
                  </a:ln>
                  <a:solidFill>
                    <a:srgbClr val="C0C0C0"/>
                  </a:solidFill>
                  <a:latin typeface="Consolas" panose="020B0609020204030204" pitchFamily="49" charset="0"/>
                </a:rPr>
                <a:t>hell!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 dirty="0">
                  <a:ln w="38100">
                    <a:noFill/>
                  </a:ln>
                  <a:solidFill>
                    <a:srgbClr val="C0C0C0"/>
                  </a:solidFill>
                  <a:effectLst/>
                  <a:uLnTx/>
                  <a:uFillTx/>
                  <a:latin typeface="Consolas" panose="020B0609020204030204" pitchFamily="49" charset="0"/>
                </a:rPr>
                <a:t>Type ‘help’ and press </a:t>
              </a:r>
              <a:r>
                <a:rPr kumimoji="0" lang="et-EE" sz="1050" b="0" i="0" u="none" strike="noStrike" kern="0" cap="none" spc="0" normalizeH="0" baseline="0" noProof="0" dirty="0">
                  <a:ln w="38100">
                    <a:noFill/>
                  </a:ln>
                  <a:solidFill>
                    <a:srgbClr val="C0C0C0"/>
                  </a:solidFill>
                  <a:effectLst/>
                  <a:uLnTx/>
                  <a:uFillTx/>
                  <a:latin typeface="Consolas" panose="020B0609020204030204" pitchFamily="49" charset="0"/>
                </a:rPr>
                <a:t>&lt;Enter&gt;</a:t>
              </a:r>
              <a:r>
                <a:rPr lang="en-US" sz="1050" kern="0" dirty="0">
                  <a:ln w="38100">
                    <a:noFill/>
                  </a:ln>
                  <a:solidFill>
                    <a:srgbClr val="C0C0C0"/>
                  </a:solidFill>
                  <a:latin typeface="Consolas" panose="020B0609020204030204" pitchFamily="49" charset="0"/>
                </a:rPr>
                <a:t> to see available command</a:t>
              </a:r>
              <a:r>
                <a:rPr lang="et-EE" sz="1050" kern="0" dirty="0">
                  <a:ln w="38100">
                    <a:noFill/>
                  </a:ln>
                  <a:solidFill>
                    <a:srgbClr val="C0C0C0"/>
                  </a:solidFill>
                  <a:latin typeface="Consolas" panose="020B0609020204030204" pitchFamily="49" charset="0"/>
                </a:rPr>
                <a:t>s</a:t>
              </a:r>
            </a:p>
          </p:txBody>
        </p:sp>
      </p:grpSp>
      <p:grpSp>
        <p:nvGrpSpPr>
          <p:cNvPr id="116825" name="AppGallery" hidden="1">
            <a:extLst>
              <a:ext uri="{FF2B5EF4-FFF2-40B4-BE49-F238E27FC236}">
                <a16:creationId xmlns:a16="http://schemas.microsoft.com/office/drawing/2014/main" id="{97445408-5F3D-DDEB-05F8-21BEAF51229E}"/>
              </a:ext>
            </a:extLst>
          </p:cNvPr>
          <p:cNvGrpSpPr/>
          <p:nvPr/>
        </p:nvGrpSpPr>
        <p:grpSpPr>
          <a:xfrm>
            <a:off x="3472071" y="2020956"/>
            <a:ext cx="3285652" cy="3580877"/>
            <a:chOff x="3472071" y="2020956"/>
            <a:chExt cx="3285652" cy="3580877"/>
          </a:xfrm>
        </p:grpSpPr>
        <p:sp>
          <p:nvSpPr>
            <p:cNvPr id="116826" name="HandleAppGallery_" hidden="1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4709908E-F444-9EFC-6FD8-A8AFE3DC14CA}"/>
                </a:ext>
              </a:extLst>
            </p:cNvPr>
            <p:cNvSpPr/>
            <p:nvPr/>
          </p:nvSpPr>
          <p:spPr>
            <a:xfrm>
              <a:off x="6652591" y="5523233"/>
              <a:ext cx="105132" cy="78600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116827" name="WindowAppGallery_" hidden="1">
              <a:extLst>
                <a:ext uri="{FF2B5EF4-FFF2-40B4-BE49-F238E27FC236}">
                  <a16:creationId xmlns:a16="http://schemas.microsoft.com/office/drawing/2014/main" id="{B9926CCA-A696-6ED7-CE62-584C3CBF97B1}"/>
                </a:ext>
              </a:extLst>
            </p:cNvPr>
            <p:cNvSpPr/>
            <p:nvPr/>
          </p:nvSpPr>
          <p:spPr>
            <a:xfrm>
              <a:off x="3472071" y="2020956"/>
              <a:ext cx="3180520" cy="3502277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2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116828" name="TitleLabelAppGallery_" hidden="1">
              <a:extLst>
                <a:ext uri="{FF2B5EF4-FFF2-40B4-BE49-F238E27FC236}">
                  <a16:creationId xmlns:a16="http://schemas.microsoft.com/office/drawing/2014/main" id="{46057BA5-4A30-8031-1A26-FC4D551C2371}"/>
                </a:ext>
              </a:extLst>
            </p:cNvPr>
            <p:cNvSpPr txBox="1"/>
            <p:nvPr/>
          </p:nvSpPr>
          <p:spPr>
            <a:xfrm>
              <a:off x="3528393" y="2115378"/>
              <a:ext cx="19381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dirty="0"/>
                <a:t>Gallery</a:t>
              </a:r>
            </a:p>
          </p:txBody>
        </p:sp>
        <p:sp>
          <p:nvSpPr>
            <p:cNvPr id="116829" name="Pic1AppGallery_" hidden="1">
              <a:extLst>
                <a:ext uri="{FF2B5EF4-FFF2-40B4-BE49-F238E27FC236}">
                  <a16:creationId xmlns:a16="http://schemas.microsoft.com/office/drawing/2014/main" id="{C3DEB3BF-0A14-5D38-1ABE-35F982873E5A}"/>
                </a:ext>
              </a:extLst>
            </p:cNvPr>
            <p:cNvSpPr/>
            <p:nvPr/>
          </p:nvSpPr>
          <p:spPr>
            <a:xfrm>
              <a:off x="3621157" y="2497443"/>
              <a:ext cx="894523" cy="894523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16830" name="Pic2AppGallery_" hidden="1">
              <a:extLst>
                <a:ext uri="{FF2B5EF4-FFF2-40B4-BE49-F238E27FC236}">
                  <a16:creationId xmlns:a16="http://schemas.microsoft.com/office/drawing/2014/main" id="{1392CEAC-08F1-34ED-46D4-20AE562BACA7}"/>
                </a:ext>
              </a:extLst>
            </p:cNvPr>
            <p:cNvSpPr/>
            <p:nvPr/>
          </p:nvSpPr>
          <p:spPr>
            <a:xfrm>
              <a:off x="4611758" y="2500018"/>
              <a:ext cx="894523" cy="894523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16831" name="Pic3AppGallery_" hidden="1">
              <a:extLst>
                <a:ext uri="{FF2B5EF4-FFF2-40B4-BE49-F238E27FC236}">
                  <a16:creationId xmlns:a16="http://schemas.microsoft.com/office/drawing/2014/main" id="{69130490-279B-A957-898C-7D0541781077}"/>
                </a:ext>
              </a:extLst>
            </p:cNvPr>
            <p:cNvSpPr/>
            <p:nvPr/>
          </p:nvSpPr>
          <p:spPr>
            <a:xfrm>
              <a:off x="5602356" y="2500018"/>
              <a:ext cx="894523" cy="894523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16832" name="Pic4AppGallery_" hidden="1">
              <a:extLst>
                <a:ext uri="{FF2B5EF4-FFF2-40B4-BE49-F238E27FC236}">
                  <a16:creationId xmlns:a16="http://schemas.microsoft.com/office/drawing/2014/main" id="{7FDDF433-077B-18D8-22EB-3881B67DC153}"/>
                </a:ext>
              </a:extLst>
            </p:cNvPr>
            <p:cNvSpPr/>
            <p:nvPr/>
          </p:nvSpPr>
          <p:spPr>
            <a:xfrm>
              <a:off x="3621157" y="3490498"/>
              <a:ext cx="894523" cy="894523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16833" name="Pic5AppGallery_" hidden="1">
              <a:extLst>
                <a:ext uri="{FF2B5EF4-FFF2-40B4-BE49-F238E27FC236}">
                  <a16:creationId xmlns:a16="http://schemas.microsoft.com/office/drawing/2014/main" id="{E182F220-4020-2C55-76C7-ACD915FD053E}"/>
                </a:ext>
              </a:extLst>
            </p:cNvPr>
            <p:cNvSpPr/>
            <p:nvPr/>
          </p:nvSpPr>
          <p:spPr>
            <a:xfrm>
              <a:off x="4611757" y="3490885"/>
              <a:ext cx="894523" cy="894523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16834" name="Pic6AppGallery_" hidden="1">
              <a:extLst>
                <a:ext uri="{FF2B5EF4-FFF2-40B4-BE49-F238E27FC236}">
                  <a16:creationId xmlns:a16="http://schemas.microsoft.com/office/drawing/2014/main" id="{CF881E02-2B94-5AA8-3E51-D853E7B48FCF}"/>
                </a:ext>
              </a:extLst>
            </p:cNvPr>
            <p:cNvSpPr/>
            <p:nvPr/>
          </p:nvSpPr>
          <p:spPr>
            <a:xfrm>
              <a:off x="5602356" y="3490498"/>
              <a:ext cx="894523" cy="894523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16835" name="Pic7AppGallery_" hidden="1">
              <a:extLst>
                <a:ext uri="{FF2B5EF4-FFF2-40B4-BE49-F238E27FC236}">
                  <a16:creationId xmlns:a16="http://schemas.microsoft.com/office/drawing/2014/main" id="{F9F414FC-3858-76FF-E42E-6CDFC131F820}"/>
                </a:ext>
              </a:extLst>
            </p:cNvPr>
            <p:cNvSpPr/>
            <p:nvPr/>
          </p:nvSpPr>
          <p:spPr>
            <a:xfrm>
              <a:off x="3621157" y="4480978"/>
              <a:ext cx="894523" cy="894523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16836" name="Pic8AppGallery_" hidden="1">
              <a:extLst>
                <a:ext uri="{FF2B5EF4-FFF2-40B4-BE49-F238E27FC236}">
                  <a16:creationId xmlns:a16="http://schemas.microsoft.com/office/drawing/2014/main" id="{C225DBD2-2D4E-D37A-10AB-3DF7E67753B0}"/>
                </a:ext>
              </a:extLst>
            </p:cNvPr>
            <p:cNvSpPr/>
            <p:nvPr/>
          </p:nvSpPr>
          <p:spPr>
            <a:xfrm>
              <a:off x="4611757" y="4476927"/>
              <a:ext cx="894523" cy="894523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16837" name="Pic9AppGallery_" hidden="1">
              <a:extLst>
                <a:ext uri="{FF2B5EF4-FFF2-40B4-BE49-F238E27FC236}">
                  <a16:creationId xmlns:a16="http://schemas.microsoft.com/office/drawing/2014/main" id="{539BF173-F3A7-B11B-03CA-81891FEE3760}"/>
                </a:ext>
              </a:extLst>
            </p:cNvPr>
            <p:cNvSpPr/>
            <p:nvPr/>
          </p:nvSpPr>
          <p:spPr>
            <a:xfrm>
              <a:off x="5602356" y="4476927"/>
              <a:ext cx="894523" cy="894523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16838" name="NextArrowAppGallery_" hidden="1">
              <a:hlinkClick r:id="" action="ppaction://macro?name=AppGalleryNextPage"/>
              <a:extLst>
                <a:ext uri="{FF2B5EF4-FFF2-40B4-BE49-F238E27FC236}">
                  <a16:creationId xmlns:a16="http://schemas.microsoft.com/office/drawing/2014/main" id="{7AA650CB-32B6-A711-6048-01F8FA62A388}"/>
                </a:ext>
              </a:extLst>
            </p:cNvPr>
            <p:cNvSpPr/>
            <p:nvPr/>
          </p:nvSpPr>
          <p:spPr>
            <a:xfrm>
              <a:off x="6190879" y="2155062"/>
              <a:ext cx="306000" cy="306000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  <a:sym typeface="Wingdings" panose="05000000000000000000" pitchFamily="2" charset="2"/>
                </a:rPr>
                <a:t></a:t>
              </a:r>
              <a:endParaRPr lang="et-EE" sz="1600" dirty="0">
                <a:latin typeface="Candara" panose="020E0502030303020204" pitchFamily="34" charset="0"/>
              </a:endParaRPr>
            </a:p>
          </p:txBody>
        </p:sp>
        <p:sp>
          <p:nvSpPr>
            <p:cNvPr id="116839" name="BackArrowAppGallery_" hidden="1">
              <a:hlinkClick r:id="" action="ppaction://macro?name=AppGalleryPrevPage"/>
              <a:extLst>
                <a:ext uri="{FF2B5EF4-FFF2-40B4-BE49-F238E27FC236}">
                  <a16:creationId xmlns:a16="http://schemas.microsoft.com/office/drawing/2014/main" id="{923B15E3-431A-DDB2-0FB0-E4D352F3737F}"/>
                </a:ext>
              </a:extLst>
            </p:cNvPr>
            <p:cNvSpPr/>
            <p:nvPr/>
          </p:nvSpPr>
          <p:spPr>
            <a:xfrm>
              <a:off x="5836982" y="2155062"/>
              <a:ext cx="306000" cy="306000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  <a:sym typeface="Wingdings" panose="05000000000000000000" pitchFamily="2" charset="2"/>
                </a:rPr>
                <a:t></a:t>
              </a:r>
              <a:endParaRPr lang="et-EE" sz="1600" dirty="0">
                <a:latin typeface="Candara" panose="020E0502030303020204" pitchFamily="34" charset="0"/>
              </a:endParaRPr>
            </a:p>
          </p:txBody>
        </p:sp>
      </p:grpSp>
      <p:grpSp>
        <p:nvGrpSpPr>
          <p:cNvPr id="117687" name="AppFiles" hidden="1">
            <a:extLst>
              <a:ext uri="{FF2B5EF4-FFF2-40B4-BE49-F238E27FC236}">
                <a16:creationId xmlns:a16="http://schemas.microsoft.com/office/drawing/2014/main" id="{B63DE48D-E3BD-F185-5DF0-D7D58C49842F}"/>
              </a:ext>
            </a:extLst>
          </p:cNvPr>
          <p:cNvGrpSpPr/>
          <p:nvPr/>
        </p:nvGrpSpPr>
        <p:grpSpPr>
          <a:xfrm>
            <a:off x="1526400" y="1050841"/>
            <a:ext cx="8324867" cy="4756318"/>
            <a:chOff x="1526400" y="1050841"/>
            <a:chExt cx="8324867" cy="4756318"/>
          </a:xfrm>
        </p:grpSpPr>
        <p:sp>
          <p:nvSpPr>
            <p:cNvPr id="117688" name="WindowAppFiles_" hidden="1">
              <a:extLst>
                <a:ext uri="{FF2B5EF4-FFF2-40B4-BE49-F238E27FC236}">
                  <a16:creationId xmlns:a16="http://schemas.microsoft.com/office/drawing/2014/main" id="{98319D17-9404-C35D-0776-274EB3AB9397}"/>
                </a:ext>
              </a:extLst>
            </p:cNvPr>
            <p:cNvSpPr/>
            <p:nvPr/>
          </p:nvSpPr>
          <p:spPr>
            <a:xfrm>
              <a:off x="1526400" y="1051199"/>
              <a:ext cx="8206010" cy="4660312"/>
            </a:xfrm>
            <a:prstGeom prst="rect">
              <a:avLst/>
            </a:prstGeom>
            <a:solidFill>
              <a:schemeClr val="accent3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00" b="0" i="0" u="none" strike="noStrike" kern="0" cap="none" spc="0" normalizeH="0" baseline="0" noProof="0" dirty="0">
                <a:ln w="38100">
                  <a:noFill/>
                </a:ln>
                <a:noFill/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117689" name="HandleAppFiles_" hidden="1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8BF103CB-2965-1405-70D6-FA43020FC047}"/>
                </a:ext>
              </a:extLst>
            </p:cNvPr>
            <p:cNvSpPr/>
            <p:nvPr/>
          </p:nvSpPr>
          <p:spPr>
            <a:xfrm>
              <a:off x="9743899" y="5707146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117690" name="TopPanelAppFiles_" hidden="1">
              <a:extLst>
                <a:ext uri="{FF2B5EF4-FFF2-40B4-BE49-F238E27FC236}">
                  <a16:creationId xmlns:a16="http://schemas.microsoft.com/office/drawing/2014/main" id="{8E92514E-C870-48B0-311A-A4B90B8AB18B}"/>
                </a:ext>
              </a:extLst>
            </p:cNvPr>
            <p:cNvSpPr/>
            <p:nvPr/>
          </p:nvSpPr>
          <p:spPr>
            <a:xfrm>
              <a:off x="1526980" y="1050841"/>
              <a:ext cx="8207683" cy="602505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17691" name="BottomPanelAppFiles_" hidden="1">
              <a:extLst>
                <a:ext uri="{FF2B5EF4-FFF2-40B4-BE49-F238E27FC236}">
                  <a16:creationId xmlns:a16="http://schemas.microsoft.com/office/drawing/2014/main" id="{E2B8AC56-C631-D944-8ABE-25415DD9D9DC}"/>
                </a:ext>
              </a:extLst>
            </p:cNvPr>
            <p:cNvSpPr/>
            <p:nvPr/>
          </p:nvSpPr>
          <p:spPr>
            <a:xfrm>
              <a:off x="1526979" y="5392894"/>
              <a:ext cx="8206034" cy="31757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t-EE" sz="1400" dirty="0">
                  <a:solidFill>
                    <a:schemeClr val="tx1"/>
                  </a:solidFill>
                  <a:latin typeface="Candara" panose="020E0502030303020204" pitchFamily="34" charset="0"/>
                </a:rPr>
                <a:t>0 items</a:t>
              </a:r>
            </a:p>
          </p:txBody>
        </p:sp>
        <p:sp>
          <p:nvSpPr>
            <p:cNvPr id="117692" name="BackAppFiles_" hidden="1">
              <a:hlinkClick r:id="" action="ppaction://macro?name=FilesUp"/>
              <a:extLst>
                <a:ext uri="{FF2B5EF4-FFF2-40B4-BE49-F238E27FC236}">
                  <a16:creationId xmlns:a16="http://schemas.microsoft.com/office/drawing/2014/main" id="{0AA19F43-15E9-57B5-0901-57847AD9498D}"/>
                </a:ext>
              </a:extLst>
            </p:cNvPr>
            <p:cNvSpPr/>
            <p:nvPr/>
          </p:nvSpPr>
          <p:spPr>
            <a:xfrm>
              <a:off x="1621348" y="1221086"/>
              <a:ext cx="400146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+mj-lt"/>
                  <a:sym typeface="Wingdings" panose="05000000000000000000" pitchFamily="2" charset="2"/>
                </a:rPr>
                <a:t></a:t>
              </a:r>
              <a:endParaRPr lang="et-EE" sz="1200" dirty="0">
                <a:latin typeface="+mj-lt"/>
              </a:endParaRPr>
            </a:p>
          </p:txBody>
        </p:sp>
        <p:sp>
          <p:nvSpPr>
            <p:cNvPr id="117693" name="ReloadAppFiles_" hidden="1">
              <a:hlinkClick r:id="" action="ppaction://macro?name=FilesLoadDir"/>
              <a:extLst>
                <a:ext uri="{FF2B5EF4-FFF2-40B4-BE49-F238E27FC236}">
                  <a16:creationId xmlns:a16="http://schemas.microsoft.com/office/drawing/2014/main" id="{C15DB1F1-9222-39C9-0D82-3008AE75F843}"/>
                </a:ext>
              </a:extLst>
            </p:cNvPr>
            <p:cNvSpPr/>
            <p:nvPr/>
          </p:nvSpPr>
          <p:spPr>
            <a:xfrm>
              <a:off x="2108390" y="1221086"/>
              <a:ext cx="400146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+mj-lt"/>
                </a:rPr>
                <a:t>↻</a:t>
              </a:r>
            </a:p>
          </p:txBody>
        </p:sp>
        <p:sp>
          <p:nvSpPr>
            <p:cNvPr id="117694" name="LeftPanelAppFiles_" hidden="1">
              <a:extLst>
                <a:ext uri="{FF2B5EF4-FFF2-40B4-BE49-F238E27FC236}">
                  <a16:creationId xmlns:a16="http://schemas.microsoft.com/office/drawing/2014/main" id="{B6770652-2AE1-EBF9-193E-16D6D2DE47AB}"/>
                </a:ext>
              </a:extLst>
            </p:cNvPr>
            <p:cNvSpPr/>
            <p:nvPr/>
          </p:nvSpPr>
          <p:spPr>
            <a:xfrm>
              <a:off x="1526979" y="1653346"/>
              <a:ext cx="1610671" cy="3743576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>
                <a:spcAft>
                  <a:spcPts val="8400"/>
                </a:spcAft>
              </a:pPr>
              <a:r>
                <a:rPr lang="et-EE" sz="1400" dirty="0">
                  <a:latin typeface="Candara" panose="020E0502030303020204" pitchFamily="34" charset="0"/>
                </a:rPr>
                <a:t>File </a:t>
              </a:r>
              <a:r>
                <a:rPr lang="et-EE" sz="1400" dirty="0" err="1">
                  <a:latin typeface="Candara" panose="020E0502030303020204" pitchFamily="34" charset="0"/>
                </a:rPr>
                <a:t>systems</a:t>
              </a:r>
              <a:endParaRPr lang="et-EE" sz="1400" dirty="0">
                <a:latin typeface="Candara" panose="020E0502030303020204" pitchFamily="34" charset="0"/>
              </a:endParaRPr>
            </a:p>
          </p:txBody>
        </p:sp>
        <p:sp>
          <p:nvSpPr>
            <p:cNvPr id="117695" name="PathAppFiles_" hidden="1">
              <a:hlinkClick r:id="" action="ppaction://macro?name=AppFilesChangeDir"/>
              <a:extLst>
                <a:ext uri="{FF2B5EF4-FFF2-40B4-BE49-F238E27FC236}">
                  <a16:creationId xmlns:a16="http://schemas.microsoft.com/office/drawing/2014/main" id="{7C7044DC-6638-A881-9D7F-8487DF6A244D}"/>
                </a:ext>
              </a:extLst>
            </p:cNvPr>
            <p:cNvSpPr/>
            <p:nvPr/>
          </p:nvSpPr>
          <p:spPr>
            <a:xfrm>
              <a:off x="3045763" y="1225633"/>
              <a:ext cx="6598803" cy="25974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ES" sz="1100" dirty="0">
                  <a:solidFill>
                    <a:schemeClr val="tx1"/>
                  </a:solidFill>
                  <a:latin typeface="Candara" panose="020E0502030303020204" pitchFamily="34" charset="0"/>
                </a:rPr>
                <a:t>/</a:t>
              </a:r>
              <a:endParaRPr lang="et-EE" sz="11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117696" name="VFSAppFiles_" hidden="1">
              <a:hlinkClick r:id="" action="ppaction://macro?name=VFSRoot"/>
              <a:extLst>
                <a:ext uri="{FF2B5EF4-FFF2-40B4-BE49-F238E27FC236}">
                  <a16:creationId xmlns:a16="http://schemas.microsoft.com/office/drawing/2014/main" id="{722EB0FB-1554-DADE-BB20-6DABD9F58651}"/>
                </a:ext>
              </a:extLst>
            </p:cNvPr>
            <p:cNvSpPr/>
            <p:nvPr/>
          </p:nvSpPr>
          <p:spPr>
            <a:xfrm>
              <a:off x="1526979" y="1989107"/>
              <a:ext cx="1610671" cy="44306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t-EE" sz="1100" dirty="0">
                  <a:solidFill>
                    <a:schemeClr val="tx1"/>
                  </a:solidFill>
                  <a:latin typeface="Candara" panose="020E0502030303020204" pitchFamily="34" charset="0"/>
                </a:rPr>
                <a:t>Virtual Filesystem (ShapeFS)</a:t>
              </a:r>
            </a:p>
          </p:txBody>
        </p:sp>
        <p:sp>
          <p:nvSpPr>
            <p:cNvPr id="117697" name="HostFSAppFiles_" hidden="1">
              <a:hlinkClick r:id="" action="ppaction://macro?name=HostRoot"/>
              <a:extLst>
                <a:ext uri="{FF2B5EF4-FFF2-40B4-BE49-F238E27FC236}">
                  <a16:creationId xmlns:a16="http://schemas.microsoft.com/office/drawing/2014/main" id="{A73FB7DC-998C-7CB5-1940-3D882D1923F5}"/>
                </a:ext>
              </a:extLst>
            </p:cNvPr>
            <p:cNvSpPr/>
            <p:nvPr/>
          </p:nvSpPr>
          <p:spPr>
            <a:xfrm>
              <a:off x="1526979" y="2443247"/>
              <a:ext cx="1610671" cy="44306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t-EE" sz="1100" dirty="0">
                  <a:solidFill>
                    <a:schemeClr val="tx1"/>
                  </a:solidFill>
                  <a:latin typeface="Candara" panose="020E0502030303020204" pitchFamily="34" charset="0"/>
                </a:rPr>
                <a:t>Local Disk C: (Windows)</a:t>
              </a:r>
            </a:p>
          </p:txBody>
        </p:sp>
        <p:sp>
          <p:nvSpPr>
            <p:cNvPr id="117698" name="PropertiesAppFiles_" hidden="1">
              <a:extLst>
                <a:ext uri="{FF2B5EF4-FFF2-40B4-BE49-F238E27FC236}">
                  <a16:creationId xmlns:a16="http://schemas.microsoft.com/office/drawing/2014/main" id="{3B69639D-55FD-592D-65B4-42A94E9E0035}"/>
                </a:ext>
              </a:extLst>
            </p:cNvPr>
            <p:cNvSpPr txBox="1"/>
            <p:nvPr/>
          </p:nvSpPr>
          <p:spPr>
            <a:xfrm>
              <a:off x="1526979" y="3238253"/>
              <a:ext cx="161067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900" dirty="0">
                  <a:latin typeface="Candara" panose="020E0502030303020204" pitchFamily="34" charset="0"/>
                </a:rPr>
                <a:t>  </a:t>
              </a:r>
            </a:p>
          </p:txBody>
        </p:sp>
        <p:sp>
          <p:nvSpPr>
            <p:cNvPr id="117699" name="NextPageAppFiles_" hidden="1">
              <a:hlinkClick r:id="" action="ppaction://macro?name=FilesNextPage"/>
              <a:extLst>
                <a:ext uri="{FF2B5EF4-FFF2-40B4-BE49-F238E27FC236}">
                  <a16:creationId xmlns:a16="http://schemas.microsoft.com/office/drawing/2014/main" id="{8ED3F280-B8F5-43EC-5EAD-17ACA1A6F98F}"/>
                </a:ext>
              </a:extLst>
            </p:cNvPr>
            <p:cNvSpPr/>
            <p:nvPr/>
          </p:nvSpPr>
          <p:spPr>
            <a:xfrm>
              <a:off x="9271057" y="5424834"/>
              <a:ext cx="400146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+mj-lt"/>
                  <a:sym typeface="Wingdings" panose="05000000000000000000" pitchFamily="2" charset="2"/>
                </a:rPr>
                <a:t></a:t>
              </a:r>
              <a:endParaRPr lang="et-EE" sz="1200" dirty="0">
                <a:latin typeface="+mj-lt"/>
              </a:endParaRPr>
            </a:p>
          </p:txBody>
        </p:sp>
        <p:sp>
          <p:nvSpPr>
            <p:cNvPr id="117700" name="PrevPageAppFiles_" hidden="1">
              <a:hlinkClick r:id="" action="ppaction://macro?name=FilesLastPage"/>
              <a:extLst>
                <a:ext uri="{FF2B5EF4-FFF2-40B4-BE49-F238E27FC236}">
                  <a16:creationId xmlns:a16="http://schemas.microsoft.com/office/drawing/2014/main" id="{230943B9-2956-E580-6778-598D09C260E8}"/>
                </a:ext>
              </a:extLst>
            </p:cNvPr>
            <p:cNvSpPr/>
            <p:nvPr/>
          </p:nvSpPr>
          <p:spPr>
            <a:xfrm>
              <a:off x="8787828" y="5421762"/>
              <a:ext cx="400146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+mj-lt"/>
                  <a:sym typeface="Wingdings" panose="05000000000000000000" pitchFamily="2" charset="2"/>
                </a:rPr>
                <a:t></a:t>
              </a:r>
              <a:endParaRPr lang="et-EE" sz="1200" dirty="0">
                <a:latin typeface="+mj-lt"/>
              </a:endParaRPr>
            </a:p>
          </p:txBody>
        </p:sp>
        <p:sp>
          <p:nvSpPr>
            <p:cNvPr id="117701" name="SelectModeLabelAppFiles_" hidden="1">
              <a:extLst>
                <a:ext uri="{FF2B5EF4-FFF2-40B4-BE49-F238E27FC236}">
                  <a16:creationId xmlns:a16="http://schemas.microsoft.com/office/drawing/2014/main" id="{04262784-A3AD-346B-2B2C-9EE393C4C818}"/>
                </a:ext>
              </a:extLst>
            </p:cNvPr>
            <p:cNvSpPr txBox="1"/>
            <p:nvPr/>
          </p:nvSpPr>
          <p:spPr>
            <a:xfrm>
              <a:off x="1940402" y="5061635"/>
              <a:ext cx="64103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latin typeface="Candara" panose="020E0502030303020204" pitchFamily="34" charset="0"/>
                </a:rPr>
                <a:t>Select</a:t>
              </a:r>
            </a:p>
          </p:txBody>
        </p:sp>
        <p:sp>
          <p:nvSpPr>
            <p:cNvPr id="117702" name="SelectModeCheckAppFiles_" hidden="1">
              <a:hlinkClick r:id="" action="ppaction://macro?name=CheckUncheckFileMan"/>
              <a:extLst>
                <a:ext uri="{FF2B5EF4-FFF2-40B4-BE49-F238E27FC236}">
                  <a16:creationId xmlns:a16="http://schemas.microsoft.com/office/drawing/2014/main" id="{DFF18C24-18C7-2C6F-8A9F-B78F5533A1E5}"/>
                </a:ext>
              </a:extLst>
            </p:cNvPr>
            <p:cNvSpPr/>
            <p:nvPr/>
          </p:nvSpPr>
          <p:spPr>
            <a:xfrm>
              <a:off x="1616036" y="5051657"/>
              <a:ext cx="263120" cy="263120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17703" name="SelectedFileAppFIles_AppFiles_" hidden="1">
              <a:extLst>
                <a:ext uri="{FF2B5EF4-FFF2-40B4-BE49-F238E27FC236}">
                  <a16:creationId xmlns:a16="http://schemas.microsoft.com/office/drawing/2014/main" id="{2E1EC15B-74E7-1F5D-EF65-433C58E4E084}"/>
                </a:ext>
              </a:extLst>
            </p:cNvPr>
            <p:cNvSpPr txBox="1"/>
            <p:nvPr/>
          </p:nvSpPr>
          <p:spPr>
            <a:xfrm>
              <a:off x="3158264" y="1666558"/>
              <a:ext cx="6566725" cy="1077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00" dirty="0">
                  <a:latin typeface="Consolas" panose="020B0609020204030204" pitchFamily="49" charset="0"/>
                </a:rPr>
                <a:t>*</a:t>
              </a:r>
            </a:p>
          </p:txBody>
        </p:sp>
        <p:sp>
          <p:nvSpPr>
            <p:cNvPr id="117704" name="InnerWindowAppFiles_" hidden="1">
              <a:extLst>
                <a:ext uri="{FF2B5EF4-FFF2-40B4-BE49-F238E27FC236}">
                  <a16:creationId xmlns:a16="http://schemas.microsoft.com/office/drawing/2014/main" id="{B016E5F6-B660-11E6-2E9F-37816D7132E5}"/>
                </a:ext>
              </a:extLst>
            </p:cNvPr>
            <p:cNvSpPr/>
            <p:nvPr/>
          </p:nvSpPr>
          <p:spPr>
            <a:xfrm>
              <a:off x="3129174" y="1656694"/>
              <a:ext cx="6605489" cy="3740228"/>
            </a:xfrm>
            <a:prstGeom prst="rect">
              <a:avLst/>
            </a:prstGeom>
            <a:solidFill>
              <a:schemeClr val="accent3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00" b="0" i="0" u="none" strike="noStrike" kern="0" cap="none" spc="0" normalizeH="0" baseline="0" noProof="0" dirty="0">
                <a:ln w="38100">
                  <a:noFill/>
                </a:ln>
                <a:noFill/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117705" name="NewDirAppFiles_" hidden="1">
              <a:hlinkClick r:id="" action="ppaction://macro?name=NewFolderHandler"/>
              <a:extLst>
                <a:ext uri="{FF2B5EF4-FFF2-40B4-BE49-F238E27FC236}">
                  <a16:creationId xmlns:a16="http://schemas.microsoft.com/office/drawing/2014/main" id="{8A2D1E85-70A1-0D3E-4C10-3DA369D1E883}"/>
                </a:ext>
              </a:extLst>
            </p:cNvPr>
            <p:cNvSpPr/>
            <p:nvPr/>
          </p:nvSpPr>
          <p:spPr>
            <a:xfrm>
              <a:off x="1604675" y="4538371"/>
              <a:ext cx="1444516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New folder</a:t>
              </a:r>
            </a:p>
          </p:txBody>
        </p:sp>
        <p:sp>
          <p:nvSpPr>
            <p:cNvPr id="117706" name="RenameAppFiles_" hidden="1">
              <a:hlinkClick r:id="" action="ppaction://macro?name=RenameFileHandler"/>
              <a:extLst>
                <a:ext uri="{FF2B5EF4-FFF2-40B4-BE49-F238E27FC236}">
                  <a16:creationId xmlns:a16="http://schemas.microsoft.com/office/drawing/2014/main" id="{6866DBF1-8222-FA43-CEBC-23B660C5DEFF}"/>
                </a:ext>
              </a:extLst>
            </p:cNvPr>
            <p:cNvSpPr/>
            <p:nvPr/>
          </p:nvSpPr>
          <p:spPr>
            <a:xfrm>
              <a:off x="1599348" y="3061419"/>
              <a:ext cx="1446415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Rename</a:t>
              </a:r>
            </a:p>
          </p:txBody>
        </p:sp>
        <p:sp>
          <p:nvSpPr>
            <p:cNvPr id="117707" name="CopyAppFiles_" hidden="1">
              <a:hlinkClick r:id="" action="ppaction://macro?name=FilesAddToClipboard"/>
              <a:extLst>
                <a:ext uri="{FF2B5EF4-FFF2-40B4-BE49-F238E27FC236}">
                  <a16:creationId xmlns:a16="http://schemas.microsoft.com/office/drawing/2014/main" id="{7B963002-A45F-321F-35B2-209E565864C0}"/>
                </a:ext>
              </a:extLst>
            </p:cNvPr>
            <p:cNvSpPr/>
            <p:nvPr/>
          </p:nvSpPr>
          <p:spPr>
            <a:xfrm>
              <a:off x="1601251" y="3434489"/>
              <a:ext cx="1444513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Copy</a:t>
              </a:r>
            </a:p>
          </p:txBody>
        </p:sp>
        <p:sp>
          <p:nvSpPr>
            <p:cNvPr id="117708" name="PasteButtonAppFiles_" hidden="1">
              <a:hlinkClick r:id="" action="ppaction://macro?name=PasteFile"/>
              <a:extLst>
                <a:ext uri="{FF2B5EF4-FFF2-40B4-BE49-F238E27FC236}">
                  <a16:creationId xmlns:a16="http://schemas.microsoft.com/office/drawing/2014/main" id="{DBBF4AFB-B638-05CE-0FD3-53912B84C620}"/>
                </a:ext>
              </a:extLst>
            </p:cNvPr>
            <p:cNvSpPr/>
            <p:nvPr/>
          </p:nvSpPr>
          <p:spPr>
            <a:xfrm>
              <a:off x="1601252" y="3808213"/>
              <a:ext cx="1444514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Paste</a:t>
              </a:r>
            </a:p>
          </p:txBody>
        </p:sp>
        <p:sp>
          <p:nvSpPr>
            <p:cNvPr id="117709" name="DeleteAppFiles_" hidden="1">
              <a:hlinkClick r:id="" action="ppaction://macro?name=FilesDelete"/>
              <a:extLst>
                <a:ext uri="{FF2B5EF4-FFF2-40B4-BE49-F238E27FC236}">
                  <a16:creationId xmlns:a16="http://schemas.microsoft.com/office/drawing/2014/main" id="{8D238EC6-EC6D-6479-1245-EF08C120E292}"/>
                </a:ext>
              </a:extLst>
            </p:cNvPr>
            <p:cNvSpPr/>
            <p:nvPr/>
          </p:nvSpPr>
          <p:spPr>
            <a:xfrm>
              <a:off x="1601252" y="4174921"/>
              <a:ext cx="1444515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Delete</a:t>
              </a:r>
            </a:p>
          </p:txBody>
        </p:sp>
        <p:sp>
          <p:nvSpPr>
            <p:cNvPr id="117710" name="HomeBackAppFiles_" hidden="1">
              <a:hlinkClick r:id="" action="ppaction://macro?name=GoHome"/>
              <a:extLst>
                <a:ext uri="{FF2B5EF4-FFF2-40B4-BE49-F238E27FC236}">
                  <a16:creationId xmlns:a16="http://schemas.microsoft.com/office/drawing/2014/main" id="{364F28F5-40F3-EBD9-56C5-87F240F56D9D}"/>
                </a:ext>
              </a:extLst>
            </p:cNvPr>
            <p:cNvSpPr/>
            <p:nvPr/>
          </p:nvSpPr>
          <p:spPr>
            <a:xfrm>
              <a:off x="2581433" y="1219002"/>
              <a:ext cx="400146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 sz="1200" dirty="0">
                <a:latin typeface="+mj-lt"/>
              </a:endParaRPr>
            </a:p>
          </p:txBody>
        </p:sp>
        <p:sp>
          <p:nvSpPr>
            <p:cNvPr id="117711" name="HomeAppFiles_" hidden="1">
              <a:hlinkClick r:id="" action="ppaction://macro?name=GoHome"/>
              <a:extLst>
                <a:ext uri="{FF2B5EF4-FFF2-40B4-BE49-F238E27FC236}">
                  <a16:creationId xmlns:a16="http://schemas.microsoft.com/office/drawing/2014/main" id="{F0C19115-35A5-085E-6FF0-4DB3C6406D3E}"/>
                </a:ext>
              </a:extLst>
            </p:cNvPr>
            <p:cNvSpPr/>
            <p:nvPr/>
          </p:nvSpPr>
          <p:spPr>
            <a:xfrm>
              <a:off x="2708867" y="1272048"/>
              <a:ext cx="141380" cy="141380"/>
            </a:xfrm>
            <a:custGeom>
              <a:avLst/>
              <a:gdLst>
                <a:gd name="connsiteX0" fmla="*/ 155501 w 311002"/>
                <a:gd name="connsiteY0" fmla="*/ 0 h 311002"/>
                <a:gd name="connsiteX1" fmla="*/ 213814 w 311002"/>
                <a:gd name="connsiteY1" fmla="*/ 58313 h 311002"/>
                <a:gd name="connsiteX2" fmla="*/ 213814 w 311002"/>
                <a:gd name="connsiteY2" fmla="*/ 19437 h 311002"/>
                <a:gd name="connsiteX3" fmla="*/ 252689 w 311002"/>
                <a:gd name="connsiteY3" fmla="*/ 19437 h 311002"/>
                <a:gd name="connsiteX4" fmla="*/ 252689 w 311002"/>
                <a:gd name="connsiteY4" fmla="*/ 97188 h 311002"/>
                <a:gd name="connsiteX5" fmla="*/ 311002 w 311002"/>
                <a:gd name="connsiteY5" fmla="*/ 155501 h 311002"/>
                <a:gd name="connsiteX6" fmla="*/ 272127 w 311002"/>
                <a:gd name="connsiteY6" fmla="*/ 155501 h 311002"/>
                <a:gd name="connsiteX7" fmla="*/ 272127 w 311002"/>
                <a:gd name="connsiteY7" fmla="*/ 311002 h 311002"/>
                <a:gd name="connsiteX8" fmla="*/ 174939 w 311002"/>
                <a:gd name="connsiteY8" fmla="*/ 311002 h 311002"/>
                <a:gd name="connsiteX9" fmla="*/ 136063 w 311002"/>
                <a:gd name="connsiteY9" fmla="*/ 311002 h 311002"/>
                <a:gd name="connsiteX10" fmla="*/ 38875 w 311002"/>
                <a:gd name="connsiteY10" fmla="*/ 311002 h 311002"/>
                <a:gd name="connsiteX11" fmla="*/ 38875 w 311002"/>
                <a:gd name="connsiteY11" fmla="*/ 155501 h 311002"/>
                <a:gd name="connsiteX12" fmla="*/ 0 w 311002"/>
                <a:gd name="connsiteY12" fmla="*/ 155501 h 311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11002" h="311002">
                  <a:moveTo>
                    <a:pt x="155501" y="0"/>
                  </a:moveTo>
                  <a:lnTo>
                    <a:pt x="213814" y="58313"/>
                  </a:lnTo>
                  <a:lnTo>
                    <a:pt x="213814" y="19437"/>
                  </a:lnTo>
                  <a:lnTo>
                    <a:pt x="252689" y="19437"/>
                  </a:lnTo>
                  <a:lnTo>
                    <a:pt x="252689" y="97188"/>
                  </a:lnTo>
                  <a:lnTo>
                    <a:pt x="311002" y="155501"/>
                  </a:lnTo>
                  <a:lnTo>
                    <a:pt x="272127" y="155501"/>
                  </a:lnTo>
                  <a:lnTo>
                    <a:pt x="272127" y="311002"/>
                  </a:lnTo>
                  <a:lnTo>
                    <a:pt x="174939" y="311002"/>
                  </a:lnTo>
                  <a:lnTo>
                    <a:pt x="136063" y="311002"/>
                  </a:lnTo>
                  <a:lnTo>
                    <a:pt x="38875" y="311002"/>
                  </a:lnTo>
                  <a:lnTo>
                    <a:pt x="38875" y="155501"/>
                  </a:lnTo>
                  <a:lnTo>
                    <a:pt x="0" y="155501"/>
                  </a:lnTo>
                  <a:close/>
                </a:path>
              </a:pathLst>
            </a:cu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t-EE"/>
            </a:p>
          </p:txBody>
        </p:sp>
      </p:grpSp>
      <p:grpSp>
        <p:nvGrpSpPr>
          <p:cNvPr id="120785" name="AppMenu" hidden="1">
            <a:extLst>
              <a:ext uri="{FF2B5EF4-FFF2-40B4-BE49-F238E27FC236}">
                <a16:creationId xmlns:a16="http://schemas.microsoft.com/office/drawing/2014/main" id="{C2D0E79D-E5D6-3335-D546-F19AD4DA452E}"/>
              </a:ext>
            </a:extLst>
          </p:cNvPr>
          <p:cNvGrpSpPr/>
          <p:nvPr/>
        </p:nvGrpSpPr>
        <p:grpSpPr>
          <a:xfrm>
            <a:off x="-3615" y="0"/>
            <a:ext cx="12195615" cy="6858000"/>
            <a:chOff x="-3615" y="0"/>
            <a:chExt cx="12195615" cy="6858000"/>
          </a:xfrm>
        </p:grpSpPr>
        <p:sp>
          <p:nvSpPr>
            <p:cNvPr id="91787" name="Rectangle 168AppMenu_">
              <a:extLst>
                <a:ext uri="{FF2B5EF4-FFF2-40B4-BE49-F238E27FC236}">
                  <a16:creationId xmlns:a16="http://schemas.microsoft.com/office/drawing/2014/main" id="{381FD156-32A8-586A-8B79-E2ADC8301FFE}"/>
                </a:ext>
              </a:extLst>
            </p:cNvPr>
            <p:cNvSpPr/>
            <p:nvPr/>
          </p:nvSpPr>
          <p:spPr>
            <a:xfrm>
              <a:off x="-3615" y="0"/>
              <a:ext cx="12195615" cy="6858000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91788" name="CloseAppMenu_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1E23C11F-2C0C-FB9B-DEC2-FBEE5BBB8F0A}"/>
                </a:ext>
              </a:extLst>
            </p:cNvPr>
            <p:cNvSpPr/>
            <p:nvPr/>
          </p:nvSpPr>
          <p:spPr>
            <a:xfrm>
              <a:off x="167641" y="6365833"/>
              <a:ext cx="495300" cy="492167"/>
            </a:xfrm>
            <a:prstGeom prst="rect">
              <a:avLst/>
            </a:prstGeom>
            <a:noFill/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2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91789" name="Shape5AppMenu_">
              <a:extLst>
                <a:ext uri="{FF2B5EF4-FFF2-40B4-BE49-F238E27FC236}">
                  <a16:creationId xmlns:a16="http://schemas.microsoft.com/office/drawing/2014/main" id="{5FF39C06-2F8B-28E1-D38A-3E85E26028EF}"/>
                </a:ext>
              </a:extLst>
            </p:cNvPr>
            <p:cNvSpPr/>
            <p:nvPr/>
          </p:nvSpPr>
          <p:spPr>
            <a:xfrm>
              <a:off x="23532" y="1485875"/>
              <a:ext cx="5313744" cy="4862110"/>
            </a:xfrm>
            <a:prstGeom prst="roundRect">
              <a:avLst>
                <a:gd name="adj" fmla="val 0"/>
              </a:avLst>
            </a:prstGeom>
            <a:gradFill>
              <a:gsLst>
                <a:gs pos="0">
                  <a:schemeClr val="accent1">
                    <a:alpha val="80000"/>
                  </a:schemeClr>
                </a:gs>
                <a:gs pos="52000">
                  <a:schemeClr val="accent1"/>
                </a:gs>
                <a:gs pos="52000">
                  <a:schemeClr val="accent5"/>
                </a:gs>
                <a:gs pos="100000">
                  <a:schemeClr val="accent5">
                    <a:alpha val="54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>
              <a:softEdge rad="0"/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91790" name="GreetingAppMenu_">
              <a:extLst>
                <a:ext uri="{FF2B5EF4-FFF2-40B4-BE49-F238E27FC236}">
                  <a16:creationId xmlns:a16="http://schemas.microsoft.com/office/drawing/2014/main" id="{F5018DF9-383B-C2EC-56B0-19F86679F59D}"/>
                </a:ext>
              </a:extLst>
            </p:cNvPr>
            <p:cNvSpPr txBox="1"/>
            <p:nvPr/>
          </p:nvSpPr>
          <p:spPr>
            <a:xfrm>
              <a:off x="40851" y="1538610"/>
              <a:ext cx="42165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chemeClr val="bg1"/>
                  </a:solidFill>
                  <a:latin typeface="+mj-lt"/>
                </a:rPr>
                <a:t>Good afternoon, Guest!</a:t>
              </a:r>
              <a:endParaRPr lang="et-EE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91791" name="BackgroundAppMenu_">
              <a:extLst>
                <a:ext uri="{FF2B5EF4-FFF2-40B4-BE49-F238E27FC236}">
                  <a16:creationId xmlns:a16="http://schemas.microsoft.com/office/drawing/2014/main" id="{2C979679-035E-B348-7E3E-C531FA51E2E5}"/>
                </a:ext>
              </a:extLst>
            </p:cNvPr>
            <p:cNvSpPr/>
            <p:nvPr/>
          </p:nvSpPr>
          <p:spPr>
            <a:xfrm>
              <a:off x="105109" y="1931849"/>
              <a:ext cx="5138539" cy="39045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91792" name="ShutDownAppMenu_">
              <a:hlinkClick r:id="rId5" action="ppaction://hlinksldjump"/>
              <a:extLst>
                <a:ext uri="{FF2B5EF4-FFF2-40B4-BE49-F238E27FC236}">
                  <a16:creationId xmlns:a16="http://schemas.microsoft.com/office/drawing/2014/main" id="{74A47CD2-166E-3606-E269-297F8BB2005D}"/>
                </a:ext>
              </a:extLst>
            </p:cNvPr>
            <p:cNvSpPr/>
            <p:nvPr/>
          </p:nvSpPr>
          <p:spPr>
            <a:xfrm>
              <a:off x="4011476" y="5920912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Shut down</a:t>
              </a:r>
            </a:p>
          </p:txBody>
        </p:sp>
        <p:sp>
          <p:nvSpPr>
            <p:cNvPr id="91793" name="RestartAppMenu_">
              <a:hlinkClick r:id="" action="ppaction://macro?name=Restart"/>
              <a:extLst>
                <a:ext uri="{FF2B5EF4-FFF2-40B4-BE49-F238E27FC236}">
                  <a16:creationId xmlns:a16="http://schemas.microsoft.com/office/drawing/2014/main" id="{0C15727D-4E51-FEAB-0E72-1AA8391FBB8A}"/>
                </a:ext>
              </a:extLst>
            </p:cNvPr>
            <p:cNvSpPr/>
            <p:nvPr/>
          </p:nvSpPr>
          <p:spPr>
            <a:xfrm>
              <a:off x="2708807" y="5911884"/>
              <a:ext cx="1202050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Restart</a:t>
              </a:r>
            </a:p>
          </p:txBody>
        </p:sp>
        <p:sp>
          <p:nvSpPr>
            <p:cNvPr id="91794" name="HibernateAppMenu_">
              <a:hlinkClick r:id="" action="ppaction://macro?name=Hibernate"/>
              <a:extLst>
                <a:ext uri="{FF2B5EF4-FFF2-40B4-BE49-F238E27FC236}">
                  <a16:creationId xmlns:a16="http://schemas.microsoft.com/office/drawing/2014/main" id="{75DD1D53-A310-6B37-99D8-29BEF579C28C}"/>
                </a:ext>
              </a:extLst>
            </p:cNvPr>
            <p:cNvSpPr/>
            <p:nvPr/>
          </p:nvSpPr>
          <p:spPr>
            <a:xfrm>
              <a:off x="109529" y="5910441"/>
              <a:ext cx="1199065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Hibernate</a:t>
              </a:r>
            </a:p>
          </p:txBody>
        </p:sp>
        <p:sp>
          <p:nvSpPr>
            <p:cNvPr id="91795" name="LogoutAppMenu_">
              <a:hlinkClick r:id="" action="ppaction://macro?name=Logout"/>
              <a:extLst>
                <a:ext uri="{FF2B5EF4-FFF2-40B4-BE49-F238E27FC236}">
                  <a16:creationId xmlns:a16="http://schemas.microsoft.com/office/drawing/2014/main" id="{3F16D349-BD67-5434-DFD2-6649CF9E50CB}"/>
                </a:ext>
              </a:extLst>
            </p:cNvPr>
            <p:cNvSpPr/>
            <p:nvPr/>
          </p:nvSpPr>
          <p:spPr>
            <a:xfrm>
              <a:off x="1418873" y="5910441"/>
              <a:ext cx="1199065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Log off</a:t>
              </a:r>
            </a:p>
          </p:txBody>
        </p:sp>
        <p:sp>
          <p:nvSpPr>
            <p:cNvPr id="91796" name="BackAppMenu_">
              <a:extLst>
                <a:ext uri="{FF2B5EF4-FFF2-40B4-BE49-F238E27FC236}">
                  <a16:creationId xmlns:a16="http://schemas.microsoft.com/office/drawing/2014/main" id="{3EB26C52-8457-4F8E-004E-822062670F48}"/>
                </a:ext>
              </a:extLst>
            </p:cNvPr>
            <p:cNvSpPr/>
            <p:nvPr/>
          </p:nvSpPr>
          <p:spPr>
            <a:xfrm>
              <a:off x="4393602" y="1559457"/>
              <a:ext cx="377328" cy="307777"/>
            </a:xfrm>
            <a:prstGeom prst="snip2DiagRect">
              <a:avLst/>
            </a:prstGeom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50000">
                  <a:schemeClr val="accent1">
                    <a:alpha val="0"/>
                  </a:schemeClr>
                </a:gs>
                <a:gs pos="50000">
                  <a:schemeClr val="accent1">
                    <a:lumMod val="75000"/>
                    <a:alpha val="0"/>
                  </a:schemeClr>
                </a:gs>
                <a:gs pos="100000">
                  <a:schemeClr val="accent1">
                    <a:lumMod val="75000"/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solidFill>
                    <a:schemeClr val="lt1">
                      <a:alpha val="0"/>
                    </a:schemeClr>
                  </a:solidFill>
                  <a:latin typeface="Candara" panose="020E0502030303020204" pitchFamily="34" charset="0"/>
                  <a:sym typeface="Wingdings" panose="05000000000000000000" pitchFamily="2" charset="2"/>
                </a:rPr>
                <a:t></a:t>
              </a:r>
              <a:endParaRPr lang="et-EE" sz="1600" dirty="0">
                <a:solidFill>
                  <a:schemeClr val="lt1">
                    <a:alpha val="0"/>
                  </a:schemeClr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91797" name="NextAppMenu_">
              <a:extLst>
                <a:ext uri="{FF2B5EF4-FFF2-40B4-BE49-F238E27FC236}">
                  <a16:creationId xmlns:a16="http://schemas.microsoft.com/office/drawing/2014/main" id="{6F3E0633-4CC2-2B56-6CCE-02ABF5147776}"/>
                </a:ext>
              </a:extLst>
            </p:cNvPr>
            <p:cNvSpPr/>
            <p:nvPr/>
          </p:nvSpPr>
          <p:spPr>
            <a:xfrm>
              <a:off x="4851528" y="1559457"/>
              <a:ext cx="377328" cy="307777"/>
            </a:xfrm>
            <a:prstGeom prst="snip2DiagRect">
              <a:avLst/>
            </a:prstGeom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50000">
                  <a:schemeClr val="accent1">
                    <a:alpha val="0"/>
                  </a:schemeClr>
                </a:gs>
                <a:gs pos="50000">
                  <a:schemeClr val="accent1">
                    <a:lumMod val="75000"/>
                    <a:alpha val="0"/>
                  </a:schemeClr>
                </a:gs>
                <a:gs pos="100000">
                  <a:schemeClr val="accent1">
                    <a:lumMod val="75000"/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solidFill>
                    <a:schemeClr val="lt1">
                      <a:alpha val="0"/>
                    </a:schemeClr>
                  </a:solidFill>
                  <a:latin typeface="Candara" panose="020E0502030303020204" pitchFamily="34" charset="0"/>
                  <a:sym typeface="Wingdings" panose="05000000000000000000" pitchFamily="2" charset="2"/>
                </a:rPr>
                <a:t></a:t>
              </a:r>
              <a:endParaRPr lang="et-EE" sz="1600" dirty="0">
                <a:solidFill>
                  <a:schemeClr val="lt1">
                    <a:alpha val="0"/>
                  </a:schemeClr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120725" name="Icon1Part1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F403D984-D2E2-E5AE-D1F8-EF46A0C1CF65}"/>
                </a:ext>
              </a:extLst>
            </p:cNvPr>
            <p:cNvSpPr/>
            <p:nvPr/>
          </p:nvSpPr>
          <p:spPr>
            <a:xfrm>
              <a:off x="232109" y="2058849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20726" name="Icon1Part2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086B2B47-BAF6-618F-ED32-E3209ACCA169}"/>
                </a:ext>
              </a:extLst>
            </p:cNvPr>
            <p:cNvSpPr/>
            <p:nvPr/>
          </p:nvSpPr>
          <p:spPr>
            <a:xfrm>
              <a:off x="288029" y="2113181"/>
              <a:ext cx="646595" cy="109537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20727" name="Icon1Part3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125B633B-379A-6AD2-A22C-E92FE2243EB3}"/>
                </a:ext>
              </a:extLst>
            </p:cNvPr>
            <p:cNvSpPr/>
            <p:nvPr/>
          </p:nvSpPr>
          <p:spPr>
            <a:xfrm>
              <a:off x="288029" y="2248171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20728" name="Icon1Part4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AF8A67D6-639A-1CE0-E149-36AB20B8B3DB}"/>
                </a:ext>
              </a:extLst>
            </p:cNvPr>
            <p:cNvSpPr/>
            <p:nvPr/>
          </p:nvSpPr>
          <p:spPr>
            <a:xfrm>
              <a:off x="428523" y="2248170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20729" name="Icon1Part5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087576D9-76D8-D9DD-EAED-85AA66E69055}"/>
                </a:ext>
              </a:extLst>
            </p:cNvPr>
            <p:cNvSpPr/>
            <p:nvPr/>
          </p:nvSpPr>
          <p:spPr>
            <a:xfrm>
              <a:off x="566022" y="2248170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20730" name="Icon1Part6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435C59F4-D9B7-F489-D8E6-29C432038B3F}"/>
                </a:ext>
              </a:extLst>
            </p:cNvPr>
            <p:cNvSpPr/>
            <p:nvPr/>
          </p:nvSpPr>
          <p:spPr>
            <a:xfrm>
              <a:off x="694902" y="2248170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20731" name="Icon1Part7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0AA60570-BD5D-9332-FF16-10B7DC8F0455}"/>
                </a:ext>
              </a:extLst>
            </p:cNvPr>
            <p:cNvSpPr/>
            <p:nvPr/>
          </p:nvSpPr>
          <p:spPr>
            <a:xfrm>
              <a:off x="832401" y="2248170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20732" name="Icon1Part8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E8B2B84D-9EB5-78EC-D1F9-A5A122DAC220}"/>
                </a:ext>
              </a:extLst>
            </p:cNvPr>
            <p:cNvSpPr/>
            <p:nvPr/>
          </p:nvSpPr>
          <p:spPr>
            <a:xfrm>
              <a:off x="288029" y="2383159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20733" name="Icon1Part9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F4866362-4B0B-94FB-58D3-43CEC032B552}"/>
                </a:ext>
              </a:extLst>
            </p:cNvPr>
            <p:cNvSpPr/>
            <p:nvPr/>
          </p:nvSpPr>
          <p:spPr>
            <a:xfrm>
              <a:off x="428523" y="2383158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20734" name="Icon1Part10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D64ABD95-2040-4260-E684-0E781A51D681}"/>
                </a:ext>
              </a:extLst>
            </p:cNvPr>
            <p:cNvSpPr/>
            <p:nvPr/>
          </p:nvSpPr>
          <p:spPr>
            <a:xfrm>
              <a:off x="566022" y="2383158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20735" name="Icon1Part11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3F8FDB99-C836-4025-C436-C4577005DCD0}"/>
                </a:ext>
              </a:extLst>
            </p:cNvPr>
            <p:cNvSpPr/>
            <p:nvPr/>
          </p:nvSpPr>
          <p:spPr>
            <a:xfrm>
              <a:off x="694902" y="2383158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20736" name="Icon1Part12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DF67632E-2BFD-8A82-B811-5F601701088B}"/>
                </a:ext>
              </a:extLst>
            </p:cNvPr>
            <p:cNvSpPr/>
            <p:nvPr/>
          </p:nvSpPr>
          <p:spPr>
            <a:xfrm>
              <a:off x="832401" y="2383158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20737" name="Icon1Part13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CF823271-03EE-3A75-CBDF-D907CED11D5D}"/>
                </a:ext>
              </a:extLst>
            </p:cNvPr>
            <p:cNvSpPr/>
            <p:nvPr/>
          </p:nvSpPr>
          <p:spPr>
            <a:xfrm>
              <a:off x="288029" y="2518146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20738" name="Icon1Part14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94E2F025-B3A9-18CF-79E1-7B99A7422387}"/>
                </a:ext>
              </a:extLst>
            </p:cNvPr>
            <p:cNvSpPr/>
            <p:nvPr/>
          </p:nvSpPr>
          <p:spPr>
            <a:xfrm>
              <a:off x="428523" y="2518145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20739" name="Icon1Part15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8C80B23D-AD4F-EE31-94E1-C1621E3CD98E}"/>
                </a:ext>
              </a:extLst>
            </p:cNvPr>
            <p:cNvSpPr/>
            <p:nvPr/>
          </p:nvSpPr>
          <p:spPr>
            <a:xfrm>
              <a:off x="566022" y="2518145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20740" name="Icon1Part16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815102A3-0906-247D-BEBD-F36E328D328E}"/>
                </a:ext>
              </a:extLst>
            </p:cNvPr>
            <p:cNvSpPr/>
            <p:nvPr/>
          </p:nvSpPr>
          <p:spPr>
            <a:xfrm>
              <a:off x="694902" y="2518145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20741" name="Icon1Part17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9C032854-B98A-57D1-9792-222471C5ECA6}"/>
                </a:ext>
              </a:extLst>
            </p:cNvPr>
            <p:cNvSpPr/>
            <p:nvPr/>
          </p:nvSpPr>
          <p:spPr>
            <a:xfrm>
              <a:off x="832401" y="2518145"/>
              <a:ext cx="102223" cy="24452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20742" name="Icon1Part18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D5F4B5FE-18BC-4D5D-9E64-BEB5CAC5BF97}"/>
                </a:ext>
              </a:extLst>
            </p:cNvPr>
            <p:cNvSpPr/>
            <p:nvPr/>
          </p:nvSpPr>
          <p:spPr>
            <a:xfrm>
              <a:off x="288029" y="2653132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20743" name="Icon1Part19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7CD9CAD7-1C30-7680-260E-CAF68478FB6D}"/>
                </a:ext>
              </a:extLst>
            </p:cNvPr>
            <p:cNvSpPr/>
            <p:nvPr/>
          </p:nvSpPr>
          <p:spPr>
            <a:xfrm>
              <a:off x="428523" y="2653131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20744" name="Icon1Part20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02C70080-A5B1-7881-AE29-03E96A4D1E6A}"/>
                </a:ext>
              </a:extLst>
            </p:cNvPr>
            <p:cNvSpPr/>
            <p:nvPr/>
          </p:nvSpPr>
          <p:spPr>
            <a:xfrm>
              <a:off x="566022" y="2653131"/>
              <a:ext cx="23110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20745" name="Label1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113CB2C2-8BE7-ADB8-62DC-8561B9F9178F}"/>
                </a:ext>
              </a:extLst>
            </p:cNvPr>
            <p:cNvSpPr txBox="1"/>
            <p:nvPr/>
          </p:nvSpPr>
          <p:spPr>
            <a:xfrm>
              <a:off x="232109" y="2811884"/>
              <a:ext cx="752400" cy="2200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830"/>
                <a:t>Calculator</a:t>
              </a:r>
              <a:endParaRPr lang="et-EE" sz="830" dirty="0"/>
            </a:p>
          </p:txBody>
        </p:sp>
        <p:sp>
          <p:nvSpPr>
            <p:cNvPr id="120747" name="Icon2Part1AppMenu_">
              <a:hlinkClick r:id="" action="ppaction://macro?name=AppTaskmgr"/>
              <a:extLst>
                <a:ext uri="{FF2B5EF4-FFF2-40B4-BE49-F238E27FC236}">
                  <a16:creationId xmlns:a16="http://schemas.microsoft.com/office/drawing/2014/main" id="{F518224B-518C-7C5C-91AC-4955108290A0}"/>
                </a:ext>
              </a:extLst>
            </p:cNvPr>
            <p:cNvSpPr/>
            <p:nvPr/>
          </p:nvSpPr>
          <p:spPr>
            <a:xfrm>
              <a:off x="1060709" y="2058849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20748" name="Icon2Part2AppMenu_">
              <a:hlinkClick r:id="" action="ppaction://macro?name=AppTaskmgr"/>
              <a:extLst>
                <a:ext uri="{FF2B5EF4-FFF2-40B4-BE49-F238E27FC236}">
                  <a16:creationId xmlns:a16="http://schemas.microsoft.com/office/drawing/2014/main" id="{24F21B1B-EC8B-E142-94DB-5223E5FC4411}"/>
                </a:ext>
              </a:extLst>
            </p:cNvPr>
            <p:cNvSpPr/>
            <p:nvPr/>
          </p:nvSpPr>
          <p:spPr>
            <a:xfrm>
              <a:off x="1189259" y="2197019"/>
              <a:ext cx="336550" cy="33655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20749" name="Icon2Part3AppMenu_">
              <a:hlinkClick r:id="" action="ppaction://macro?name=AppTaskmgr"/>
              <a:extLst>
                <a:ext uri="{FF2B5EF4-FFF2-40B4-BE49-F238E27FC236}">
                  <a16:creationId xmlns:a16="http://schemas.microsoft.com/office/drawing/2014/main" id="{8EE8E60B-123F-AA44-5EC9-6E3940B4424F}"/>
                </a:ext>
              </a:extLst>
            </p:cNvPr>
            <p:cNvSpPr/>
            <p:nvPr/>
          </p:nvSpPr>
          <p:spPr>
            <a:xfrm>
              <a:off x="1357534" y="2357462"/>
              <a:ext cx="336550" cy="33655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20750" name="Label2AppMenu_">
              <a:hlinkClick r:id="" action="ppaction://macro?name=AppTaskmgr"/>
              <a:extLst>
                <a:ext uri="{FF2B5EF4-FFF2-40B4-BE49-F238E27FC236}">
                  <a16:creationId xmlns:a16="http://schemas.microsoft.com/office/drawing/2014/main" id="{D6BE1597-72AE-74B0-DE81-1B7CC7C77A2E}"/>
                </a:ext>
              </a:extLst>
            </p:cNvPr>
            <p:cNvSpPr txBox="1"/>
            <p:nvPr/>
          </p:nvSpPr>
          <p:spPr>
            <a:xfrm>
              <a:off x="1060709" y="2811884"/>
              <a:ext cx="752400" cy="3477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830"/>
                <a:t>Task Manager</a:t>
              </a:r>
              <a:endParaRPr lang="et-EE" sz="830" dirty="0"/>
            </a:p>
          </p:txBody>
        </p:sp>
        <p:sp>
          <p:nvSpPr>
            <p:cNvPr id="120752" name="Icon3Part1AppMenu_">
              <a:hlinkClick r:id="" action="ppaction://macro?name=AppGuess"/>
              <a:extLst>
                <a:ext uri="{FF2B5EF4-FFF2-40B4-BE49-F238E27FC236}">
                  <a16:creationId xmlns:a16="http://schemas.microsoft.com/office/drawing/2014/main" id="{E1512FE9-63D1-1415-31A7-05451B1C8281}"/>
                </a:ext>
              </a:extLst>
            </p:cNvPr>
            <p:cNvSpPr/>
            <p:nvPr/>
          </p:nvSpPr>
          <p:spPr>
            <a:xfrm>
              <a:off x="1889309" y="2058849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20753" name="Icon3Part2AppMenu_">
              <a:hlinkClick r:id="" action="ppaction://macro?name=AppGuess"/>
              <a:extLst>
                <a:ext uri="{FF2B5EF4-FFF2-40B4-BE49-F238E27FC236}">
                  <a16:creationId xmlns:a16="http://schemas.microsoft.com/office/drawing/2014/main" id="{F05A3E73-1B7E-C0CE-BB24-687FCB89994D}"/>
                </a:ext>
              </a:extLst>
            </p:cNvPr>
            <p:cNvSpPr txBox="1"/>
            <p:nvPr/>
          </p:nvSpPr>
          <p:spPr>
            <a:xfrm>
              <a:off x="1914970" y="2169023"/>
              <a:ext cx="70938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2800" dirty="0">
                  <a:solidFill>
                    <a:schemeClr val="accent5">
                      <a:lumMod val="40000"/>
                      <a:lumOff val="60000"/>
                    </a:schemeClr>
                  </a:solidFill>
                  <a:effectLst>
                    <a:glow rad="139700">
                      <a:schemeClr val="accent3">
                        <a:satMod val="175000"/>
                        <a:alpha val="40000"/>
                      </a:schemeClr>
                    </a:glow>
                  </a:effectLst>
                  <a:latin typeface="+mj-lt"/>
                </a:rPr>
                <a:t>50?</a:t>
              </a:r>
            </a:p>
          </p:txBody>
        </p:sp>
        <p:sp>
          <p:nvSpPr>
            <p:cNvPr id="120754" name="Label3AppMenu_">
              <a:hlinkClick r:id="" action="ppaction://macro?name=AppGuess"/>
              <a:extLst>
                <a:ext uri="{FF2B5EF4-FFF2-40B4-BE49-F238E27FC236}">
                  <a16:creationId xmlns:a16="http://schemas.microsoft.com/office/drawing/2014/main" id="{8B919B79-EC72-32BF-03CA-2F0A90F74263}"/>
                </a:ext>
              </a:extLst>
            </p:cNvPr>
            <p:cNvSpPr txBox="1"/>
            <p:nvPr/>
          </p:nvSpPr>
          <p:spPr>
            <a:xfrm>
              <a:off x="1889309" y="2811884"/>
              <a:ext cx="752400" cy="3477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830"/>
                <a:t>Guess the number</a:t>
              </a:r>
              <a:endParaRPr lang="et-EE" sz="830" dirty="0"/>
            </a:p>
          </p:txBody>
        </p:sp>
        <p:sp>
          <p:nvSpPr>
            <p:cNvPr id="120756" name="Icon4Part1AppMenu_">
              <a:hlinkClick r:id="" action="ppaction://macro?name=AppPaint"/>
              <a:extLst>
                <a:ext uri="{FF2B5EF4-FFF2-40B4-BE49-F238E27FC236}">
                  <a16:creationId xmlns:a16="http://schemas.microsoft.com/office/drawing/2014/main" id="{7FC95458-0314-B9A3-2EC4-0E8B6B7939CE}"/>
                </a:ext>
              </a:extLst>
            </p:cNvPr>
            <p:cNvSpPr/>
            <p:nvPr/>
          </p:nvSpPr>
          <p:spPr>
            <a:xfrm>
              <a:off x="2717909" y="2058849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20757" name="Icon4Part2AppMenu_">
              <a:hlinkClick r:id="" action="ppaction://macro?name=AppPaint"/>
              <a:extLst>
                <a:ext uri="{FF2B5EF4-FFF2-40B4-BE49-F238E27FC236}">
                  <a16:creationId xmlns:a16="http://schemas.microsoft.com/office/drawing/2014/main" id="{4320DCF7-3B18-B2AA-BF8D-DB45EF475535}"/>
                </a:ext>
              </a:extLst>
            </p:cNvPr>
            <p:cNvSpPr/>
            <p:nvPr/>
          </p:nvSpPr>
          <p:spPr>
            <a:xfrm>
              <a:off x="2796293" y="2129185"/>
              <a:ext cx="147225" cy="14722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20758" name="Icon4Part3AppMenu_">
              <a:hlinkClick r:id="" action="ppaction://macro?name=AppPaint"/>
              <a:extLst>
                <a:ext uri="{FF2B5EF4-FFF2-40B4-BE49-F238E27FC236}">
                  <a16:creationId xmlns:a16="http://schemas.microsoft.com/office/drawing/2014/main" id="{26E09530-CC39-F83E-E2ED-0E7FB3DB93B9}"/>
                </a:ext>
              </a:extLst>
            </p:cNvPr>
            <p:cNvSpPr/>
            <p:nvPr/>
          </p:nvSpPr>
          <p:spPr>
            <a:xfrm>
              <a:off x="3091728" y="2122228"/>
              <a:ext cx="147225" cy="14722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20759" name="Icon4Part4AppMenu_">
              <a:hlinkClick r:id="" action="ppaction://macro?name=AppPaint"/>
              <a:extLst>
                <a:ext uri="{FF2B5EF4-FFF2-40B4-BE49-F238E27FC236}">
                  <a16:creationId xmlns:a16="http://schemas.microsoft.com/office/drawing/2014/main" id="{EFEC044F-7D9B-6CC9-69F9-29FD99B758A5}"/>
                </a:ext>
              </a:extLst>
            </p:cNvPr>
            <p:cNvSpPr/>
            <p:nvPr/>
          </p:nvSpPr>
          <p:spPr>
            <a:xfrm>
              <a:off x="2946870" y="2274408"/>
              <a:ext cx="147225" cy="14722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20760" name="Icon4Part5AppMenu_">
              <a:hlinkClick r:id="" action="ppaction://macro?name=AppPaint"/>
              <a:extLst>
                <a:ext uri="{FF2B5EF4-FFF2-40B4-BE49-F238E27FC236}">
                  <a16:creationId xmlns:a16="http://schemas.microsoft.com/office/drawing/2014/main" id="{329DCCD7-24A0-B8DC-C512-B596B2CBAB1C}"/>
                </a:ext>
              </a:extLst>
            </p:cNvPr>
            <p:cNvSpPr/>
            <p:nvPr/>
          </p:nvSpPr>
          <p:spPr>
            <a:xfrm>
              <a:off x="3240894" y="2273978"/>
              <a:ext cx="147225" cy="14722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20761" name="Icon4Part6AppMenu_">
              <a:hlinkClick r:id="" action="ppaction://macro?name=AppPaint"/>
              <a:extLst>
                <a:ext uri="{FF2B5EF4-FFF2-40B4-BE49-F238E27FC236}">
                  <a16:creationId xmlns:a16="http://schemas.microsoft.com/office/drawing/2014/main" id="{CC61F22B-8371-C745-CB6B-0987CE8DB7F8}"/>
                </a:ext>
              </a:extLst>
            </p:cNvPr>
            <p:cNvSpPr/>
            <p:nvPr/>
          </p:nvSpPr>
          <p:spPr>
            <a:xfrm>
              <a:off x="3095630" y="2421203"/>
              <a:ext cx="147225" cy="14722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20762" name="Icon4Part7AppMenu_">
              <a:hlinkClick r:id="" action="ppaction://macro?name=AppPaint"/>
              <a:extLst>
                <a:ext uri="{FF2B5EF4-FFF2-40B4-BE49-F238E27FC236}">
                  <a16:creationId xmlns:a16="http://schemas.microsoft.com/office/drawing/2014/main" id="{38E161B1-AC15-64FF-2616-2C21215900A0}"/>
                </a:ext>
              </a:extLst>
            </p:cNvPr>
            <p:cNvSpPr/>
            <p:nvPr/>
          </p:nvSpPr>
          <p:spPr>
            <a:xfrm>
              <a:off x="3094784" y="2568491"/>
              <a:ext cx="147225" cy="14722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20763" name="Label4AppMenu_">
              <a:hlinkClick r:id="" action="ppaction://macro?name=AppPaint"/>
              <a:extLst>
                <a:ext uri="{FF2B5EF4-FFF2-40B4-BE49-F238E27FC236}">
                  <a16:creationId xmlns:a16="http://schemas.microsoft.com/office/drawing/2014/main" id="{5224413B-4FE7-C1AF-D26B-751909B0426D}"/>
                </a:ext>
              </a:extLst>
            </p:cNvPr>
            <p:cNvSpPr txBox="1"/>
            <p:nvPr/>
          </p:nvSpPr>
          <p:spPr>
            <a:xfrm>
              <a:off x="2717909" y="2811884"/>
              <a:ext cx="752400" cy="2200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830"/>
                <a:t>Pixel Paint</a:t>
              </a:r>
              <a:endParaRPr lang="et-EE" sz="830" dirty="0"/>
            </a:p>
          </p:txBody>
        </p:sp>
        <p:sp>
          <p:nvSpPr>
            <p:cNvPr id="120765" name="Icon5Part1AppMenu_">
              <a:hlinkClick r:id="" action="ppaction://macro?name=AppNotes"/>
              <a:extLst>
                <a:ext uri="{FF2B5EF4-FFF2-40B4-BE49-F238E27FC236}">
                  <a16:creationId xmlns:a16="http://schemas.microsoft.com/office/drawing/2014/main" id="{CA1FE3B6-46A4-24C3-A415-51E4B07F9465}"/>
                </a:ext>
              </a:extLst>
            </p:cNvPr>
            <p:cNvSpPr/>
            <p:nvPr/>
          </p:nvSpPr>
          <p:spPr>
            <a:xfrm>
              <a:off x="3546509" y="2058849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 sz="1100" dirty="0"/>
            </a:p>
          </p:txBody>
        </p:sp>
        <p:sp>
          <p:nvSpPr>
            <p:cNvPr id="120766" name="Icon5Part2AppMenu_">
              <a:hlinkClick r:id="" action="ppaction://macro?name=AppNotes"/>
              <a:extLst>
                <a:ext uri="{FF2B5EF4-FFF2-40B4-BE49-F238E27FC236}">
                  <a16:creationId xmlns:a16="http://schemas.microsoft.com/office/drawing/2014/main" id="{C3C36C24-B7DB-6D90-32D0-CF24C838DE74}"/>
                </a:ext>
              </a:extLst>
            </p:cNvPr>
            <p:cNvSpPr txBox="1"/>
            <p:nvPr/>
          </p:nvSpPr>
          <p:spPr>
            <a:xfrm>
              <a:off x="3622671" y="2084382"/>
              <a:ext cx="638175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100" dirty="0"/>
                <a:t>__________________</a:t>
              </a:r>
            </a:p>
          </p:txBody>
        </p:sp>
        <p:sp>
          <p:nvSpPr>
            <p:cNvPr id="120767" name="Label5AppMenu_">
              <a:hlinkClick r:id="" action="ppaction://macro?name=AppNotes"/>
              <a:extLst>
                <a:ext uri="{FF2B5EF4-FFF2-40B4-BE49-F238E27FC236}">
                  <a16:creationId xmlns:a16="http://schemas.microsoft.com/office/drawing/2014/main" id="{B1F8CCE5-6F69-360D-6598-42F032F99F0B}"/>
                </a:ext>
              </a:extLst>
            </p:cNvPr>
            <p:cNvSpPr txBox="1"/>
            <p:nvPr/>
          </p:nvSpPr>
          <p:spPr>
            <a:xfrm>
              <a:off x="3546509" y="2811884"/>
              <a:ext cx="752400" cy="2200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830"/>
                <a:t>Notepad</a:t>
              </a:r>
              <a:endParaRPr lang="et-EE" sz="830" dirty="0"/>
            </a:p>
          </p:txBody>
        </p:sp>
        <p:sp>
          <p:nvSpPr>
            <p:cNvPr id="120769" name="Icon6Part1AppMenu_">
              <a:hlinkClick r:id="" action="ppaction://macro?name=AppPresentator"/>
              <a:extLst>
                <a:ext uri="{FF2B5EF4-FFF2-40B4-BE49-F238E27FC236}">
                  <a16:creationId xmlns:a16="http://schemas.microsoft.com/office/drawing/2014/main" id="{DA550784-5EC9-7DCE-1C60-0E768BD74654}"/>
                </a:ext>
              </a:extLst>
            </p:cNvPr>
            <p:cNvSpPr/>
            <p:nvPr/>
          </p:nvSpPr>
          <p:spPr>
            <a:xfrm>
              <a:off x="4375109" y="2058849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 sz="1100" dirty="0"/>
            </a:p>
          </p:txBody>
        </p:sp>
        <p:sp>
          <p:nvSpPr>
            <p:cNvPr id="120770" name="Icon6Part2AppMenu_">
              <a:hlinkClick r:id="" action="ppaction://macro?name=AppPresentator"/>
              <a:extLst>
                <a:ext uri="{FF2B5EF4-FFF2-40B4-BE49-F238E27FC236}">
                  <a16:creationId xmlns:a16="http://schemas.microsoft.com/office/drawing/2014/main" id="{5C051ED3-0E29-1C2B-2D48-F9A0A15452F4}"/>
                </a:ext>
              </a:extLst>
            </p:cNvPr>
            <p:cNvSpPr/>
            <p:nvPr/>
          </p:nvSpPr>
          <p:spPr>
            <a:xfrm>
              <a:off x="4476718" y="2171204"/>
              <a:ext cx="313472" cy="31347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r>
                <a:rPr lang="et-EE" sz="500" dirty="0">
                  <a:solidFill>
                    <a:schemeClr val="tx1"/>
                  </a:solidFill>
                </a:rPr>
                <a:t>____________</a:t>
              </a:r>
              <a:endParaRPr lang="et-EE" sz="600" dirty="0">
                <a:solidFill>
                  <a:schemeClr val="tx1"/>
                </a:solidFill>
              </a:endParaRPr>
            </a:p>
            <a:p>
              <a:pPr algn="ctr"/>
              <a:endParaRPr lang="et-EE" sz="600" dirty="0">
                <a:solidFill>
                  <a:schemeClr val="tx1"/>
                </a:solidFill>
              </a:endParaRPr>
            </a:p>
          </p:txBody>
        </p:sp>
        <p:sp>
          <p:nvSpPr>
            <p:cNvPr id="120771" name="Icon6Part3AppMenu_">
              <a:hlinkClick r:id="" action="ppaction://macro?name=AppPresentator"/>
              <a:extLst>
                <a:ext uri="{FF2B5EF4-FFF2-40B4-BE49-F238E27FC236}">
                  <a16:creationId xmlns:a16="http://schemas.microsoft.com/office/drawing/2014/main" id="{B40134DC-0362-0292-7D09-0FD4BE11A886}"/>
                </a:ext>
              </a:extLst>
            </p:cNvPr>
            <p:cNvSpPr/>
            <p:nvPr/>
          </p:nvSpPr>
          <p:spPr>
            <a:xfrm rot="16200000">
              <a:off x="4746226" y="2419822"/>
              <a:ext cx="313768" cy="313770"/>
            </a:xfrm>
            <a:prstGeom prst="pie">
              <a:avLst>
                <a:gd name="adj1" fmla="val 21553125"/>
                <a:gd name="adj2" fmla="val 16200000"/>
              </a:avLst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chemeClr val="tx1"/>
                </a:solidFill>
              </a:endParaRPr>
            </a:p>
          </p:txBody>
        </p:sp>
        <p:sp>
          <p:nvSpPr>
            <p:cNvPr id="120772" name="Label6AppMenu_">
              <a:hlinkClick r:id="" action="ppaction://macro?name=AppPresentator"/>
              <a:extLst>
                <a:ext uri="{FF2B5EF4-FFF2-40B4-BE49-F238E27FC236}">
                  <a16:creationId xmlns:a16="http://schemas.microsoft.com/office/drawing/2014/main" id="{B72DF118-33C7-8523-1DCD-55E628134486}"/>
                </a:ext>
              </a:extLst>
            </p:cNvPr>
            <p:cNvSpPr txBox="1"/>
            <p:nvPr/>
          </p:nvSpPr>
          <p:spPr>
            <a:xfrm>
              <a:off x="4375109" y="2811884"/>
              <a:ext cx="752400" cy="2200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830"/>
                <a:t>Presentator</a:t>
              </a:r>
              <a:endParaRPr lang="et-EE" sz="830" dirty="0"/>
            </a:p>
          </p:txBody>
        </p:sp>
        <p:sp>
          <p:nvSpPr>
            <p:cNvPr id="120774" name="Icon7Part1AppMenu_">
              <a:hlinkClick r:id="" action="ppaction://macro?name=AppWords"/>
              <a:extLst>
                <a:ext uri="{FF2B5EF4-FFF2-40B4-BE49-F238E27FC236}">
                  <a16:creationId xmlns:a16="http://schemas.microsoft.com/office/drawing/2014/main" id="{810C73FA-C35D-2ACF-4694-C9ACD0E9C7FA}"/>
                </a:ext>
              </a:extLst>
            </p:cNvPr>
            <p:cNvSpPr/>
            <p:nvPr/>
          </p:nvSpPr>
          <p:spPr>
            <a:xfrm>
              <a:off x="232109" y="3319884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20775" name="Icon7Part2AppMenu_">
              <a:hlinkClick r:id="" action="ppaction://macro?name=AppWords"/>
              <a:extLst>
                <a:ext uri="{FF2B5EF4-FFF2-40B4-BE49-F238E27FC236}">
                  <a16:creationId xmlns:a16="http://schemas.microsoft.com/office/drawing/2014/main" id="{A08C2895-8D8F-ED1C-1963-328AC6588999}"/>
                </a:ext>
              </a:extLst>
            </p:cNvPr>
            <p:cNvSpPr txBox="1"/>
            <p:nvPr/>
          </p:nvSpPr>
          <p:spPr>
            <a:xfrm>
              <a:off x="615510" y="3487421"/>
              <a:ext cx="3255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dirty="0">
                  <a:solidFill>
                    <a:schemeClr val="accent4"/>
                  </a:solidFill>
                  <a:effectLst/>
                  <a:latin typeface="Wingdings" panose="05000000000000000000" pitchFamily="2" charset="2"/>
                </a:rPr>
                <a:t>!</a:t>
              </a:r>
            </a:p>
          </p:txBody>
        </p:sp>
        <p:sp>
          <p:nvSpPr>
            <p:cNvPr id="120776" name="Icon7Part3AppMenu_">
              <a:hlinkClick r:id="" action="ppaction://macro?name=AppWords"/>
              <a:extLst>
                <a:ext uri="{FF2B5EF4-FFF2-40B4-BE49-F238E27FC236}">
                  <a16:creationId xmlns:a16="http://schemas.microsoft.com/office/drawing/2014/main" id="{5831126C-F38E-312E-179B-A05F8D557AE2}"/>
                </a:ext>
              </a:extLst>
            </p:cNvPr>
            <p:cNvSpPr txBox="1"/>
            <p:nvPr/>
          </p:nvSpPr>
          <p:spPr>
            <a:xfrm>
              <a:off x="271577" y="3574623"/>
              <a:ext cx="51311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400" i="1" dirty="0">
                  <a:latin typeface="Lucida Calligraphy" panose="03010101010101010101" pitchFamily="66" charset="0"/>
                </a:rPr>
                <a:t>Aa</a:t>
              </a:r>
            </a:p>
          </p:txBody>
        </p:sp>
        <p:sp>
          <p:nvSpPr>
            <p:cNvPr id="120777" name="Label7AppMenu_">
              <a:hlinkClick r:id="" action="ppaction://macro?name=AppWords"/>
              <a:extLst>
                <a:ext uri="{FF2B5EF4-FFF2-40B4-BE49-F238E27FC236}">
                  <a16:creationId xmlns:a16="http://schemas.microsoft.com/office/drawing/2014/main" id="{FB4436DB-B46A-39F9-7469-276CA3B789B6}"/>
                </a:ext>
              </a:extLst>
            </p:cNvPr>
            <p:cNvSpPr txBox="1"/>
            <p:nvPr/>
          </p:nvSpPr>
          <p:spPr>
            <a:xfrm>
              <a:off x="232109" y="4072919"/>
              <a:ext cx="752400" cy="2200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830"/>
                <a:t>Words</a:t>
              </a:r>
              <a:endParaRPr lang="et-EE" sz="830" dirty="0"/>
            </a:p>
          </p:txBody>
        </p:sp>
        <p:sp>
          <p:nvSpPr>
            <p:cNvPr id="120779" name="Icon8Part1AppMenu_">
              <a:hlinkClick r:id="" action="ppaction://macro?name=AppGallery"/>
              <a:extLst>
                <a:ext uri="{FF2B5EF4-FFF2-40B4-BE49-F238E27FC236}">
                  <a16:creationId xmlns:a16="http://schemas.microsoft.com/office/drawing/2014/main" id="{A24B5AC7-E4F4-CB54-1BB3-6A492FC96E58}"/>
                </a:ext>
              </a:extLst>
            </p:cNvPr>
            <p:cNvSpPr/>
            <p:nvPr/>
          </p:nvSpPr>
          <p:spPr>
            <a:xfrm>
              <a:off x="1060709" y="3319884"/>
              <a:ext cx="752400" cy="753035"/>
            </a:xfrm>
            <a:prstGeom prst="roundRect">
              <a:avLst>
                <a:gd name="adj" fmla="val 7135"/>
              </a:avLst>
            </a:prstGeom>
            <a:gradFill>
              <a:gsLst>
                <a:gs pos="51000">
                  <a:schemeClr val="bg2"/>
                </a:gs>
                <a:gs pos="100000">
                  <a:schemeClr val="bg2"/>
                </a:gs>
                <a:gs pos="50000">
                  <a:schemeClr val="bg2">
                    <a:lumMod val="60000"/>
                    <a:lumOff val="40000"/>
                  </a:schemeClr>
                </a:gs>
                <a:gs pos="0">
                  <a:schemeClr val="bg2">
                    <a:lumMod val="60000"/>
                    <a:lumOff val="4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20780" name="Icon8Part2AppMenu_">
              <a:hlinkClick r:id="" action="ppaction://macro?name=AppGallery"/>
              <a:extLst>
                <a:ext uri="{FF2B5EF4-FFF2-40B4-BE49-F238E27FC236}">
                  <a16:creationId xmlns:a16="http://schemas.microsoft.com/office/drawing/2014/main" id="{14C74DDD-A2B1-49FD-D0B8-F47B0EE8FDFD}"/>
                </a:ext>
              </a:extLst>
            </p:cNvPr>
            <p:cNvSpPr/>
            <p:nvPr/>
          </p:nvSpPr>
          <p:spPr>
            <a:xfrm>
              <a:off x="1213247" y="3468952"/>
              <a:ext cx="228242" cy="22824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20781" name="Icon8Part3AppMenu_">
              <a:hlinkClick r:id="" action="ppaction://macro?name=AppGallery"/>
              <a:extLst>
                <a:ext uri="{FF2B5EF4-FFF2-40B4-BE49-F238E27FC236}">
                  <a16:creationId xmlns:a16="http://schemas.microsoft.com/office/drawing/2014/main" id="{DE931443-C474-B7BD-3E16-96789FAB4730}"/>
                </a:ext>
              </a:extLst>
            </p:cNvPr>
            <p:cNvSpPr/>
            <p:nvPr/>
          </p:nvSpPr>
          <p:spPr>
            <a:xfrm>
              <a:off x="1441489" y="3468952"/>
              <a:ext cx="228242" cy="22824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20782" name="Icon8Part4AppMenu_">
              <a:hlinkClick r:id="" action="ppaction://macro?name=AppGallery"/>
              <a:extLst>
                <a:ext uri="{FF2B5EF4-FFF2-40B4-BE49-F238E27FC236}">
                  <a16:creationId xmlns:a16="http://schemas.microsoft.com/office/drawing/2014/main" id="{717A9721-FA47-F213-1EB3-ABC8465BB4BD}"/>
                </a:ext>
              </a:extLst>
            </p:cNvPr>
            <p:cNvSpPr/>
            <p:nvPr/>
          </p:nvSpPr>
          <p:spPr>
            <a:xfrm>
              <a:off x="1213247" y="3697194"/>
              <a:ext cx="228242" cy="2282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20783" name="Icon8Part5AppMenu_">
              <a:hlinkClick r:id="" action="ppaction://macro?name=AppGallery"/>
              <a:extLst>
                <a:ext uri="{FF2B5EF4-FFF2-40B4-BE49-F238E27FC236}">
                  <a16:creationId xmlns:a16="http://schemas.microsoft.com/office/drawing/2014/main" id="{A8494BCF-8F81-C8BE-C5F9-972B93C5EEF7}"/>
                </a:ext>
              </a:extLst>
            </p:cNvPr>
            <p:cNvSpPr/>
            <p:nvPr/>
          </p:nvSpPr>
          <p:spPr>
            <a:xfrm>
              <a:off x="1441489" y="3697194"/>
              <a:ext cx="228242" cy="228242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20784" name="Label8AppMenu_">
              <a:hlinkClick r:id="" action="ppaction://macro?name=AppGallery"/>
              <a:extLst>
                <a:ext uri="{FF2B5EF4-FFF2-40B4-BE49-F238E27FC236}">
                  <a16:creationId xmlns:a16="http://schemas.microsoft.com/office/drawing/2014/main" id="{AA3F9D5D-A3C0-2C05-4D52-D64F057094BB}"/>
                </a:ext>
              </a:extLst>
            </p:cNvPr>
            <p:cNvSpPr txBox="1"/>
            <p:nvPr/>
          </p:nvSpPr>
          <p:spPr>
            <a:xfrm>
              <a:off x="1060709" y="4072919"/>
              <a:ext cx="752400" cy="2200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830">
                  <a:latin typeface="Candara" panose="020E0502030303020204" pitchFamily="34" charset="0"/>
                </a:rPr>
                <a:t>Gallery</a:t>
              </a:r>
              <a:endParaRPr lang="et-EE" sz="830" dirty="0">
                <a:latin typeface="Candara" panose="020E0502030303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944487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7">
    <p:bg>
      <p:bgPr>
        <a:gradFill>
          <a:gsLst>
            <a:gs pos="100000">
              <a:srgbClr val="003192"/>
            </a:gs>
            <a:gs pos="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Vabakuju kujund 29">
            <a:extLst>
              <a:ext uri="{FF2B5EF4-FFF2-40B4-BE49-F238E27FC236}">
                <a16:creationId xmlns:a16="http://schemas.microsoft.com/office/drawing/2014/main" id="{2F98F730-CCC4-8BC8-2CE0-3457FE2B7962}"/>
              </a:ext>
            </a:extLst>
          </p:cNvPr>
          <p:cNvSpPr/>
          <p:nvPr/>
        </p:nvSpPr>
        <p:spPr>
          <a:xfrm>
            <a:off x="-2048670" y="5492952"/>
            <a:ext cx="3670300" cy="2616200"/>
          </a:xfrm>
          <a:custGeom>
            <a:avLst/>
            <a:gdLst>
              <a:gd name="connsiteX0" fmla="*/ 1835150 w 3670300"/>
              <a:gd name="connsiteY0" fmla="*/ 0 h 2616200"/>
              <a:gd name="connsiteX1" fmla="*/ 2725023 w 3670300"/>
              <a:gd name="connsiteY1" fmla="*/ 473142 h 2616200"/>
              <a:gd name="connsiteX2" fmla="*/ 2728417 w 3670300"/>
              <a:gd name="connsiteY2" fmla="*/ 478729 h 2616200"/>
              <a:gd name="connsiteX3" fmla="*/ 2813427 w 3670300"/>
              <a:gd name="connsiteY3" fmla="*/ 491703 h 2616200"/>
              <a:gd name="connsiteX4" fmla="*/ 3670300 w 3670300"/>
              <a:gd name="connsiteY4" fmla="*/ 1543050 h 2616200"/>
              <a:gd name="connsiteX5" fmla="*/ 2597150 w 3670300"/>
              <a:gd name="connsiteY5" fmla="*/ 2616200 h 2616200"/>
              <a:gd name="connsiteX6" fmla="*/ 1875589 w 3670300"/>
              <a:gd name="connsiteY6" fmla="*/ 2337415 h 2616200"/>
              <a:gd name="connsiteX7" fmla="*/ 1836063 w 3670300"/>
              <a:gd name="connsiteY7" fmla="*/ 2296935 h 2616200"/>
              <a:gd name="connsiteX8" fmla="*/ 1831982 w 3670300"/>
              <a:gd name="connsiteY8" fmla="*/ 2301882 h 2616200"/>
              <a:gd name="connsiteX9" fmla="*/ 1073150 w 3670300"/>
              <a:gd name="connsiteY9" fmla="*/ 2616200 h 2616200"/>
              <a:gd name="connsiteX10" fmla="*/ 0 w 3670300"/>
              <a:gd name="connsiteY10" fmla="*/ 1543050 h 2616200"/>
              <a:gd name="connsiteX11" fmla="*/ 856873 w 3670300"/>
              <a:gd name="connsiteY11" fmla="*/ 491703 h 2616200"/>
              <a:gd name="connsiteX12" fmla="*/ 942278 w 3670300"/>
              <a:gd name="connsiteY12" fmla="*/ 478669 h 2616200"/>
              <a:gd name="connsiteX13" fmla="*/ 945277 w 3670300"/>
              <a:gd name="connsiteY13" fmla="*/ 473142 h 2616200"/>
              <a:gd name="connsiteX14" fmla="*/ 1835150 w 3670300"/>
              <a:gd name="connsiteY14" fmla="*/ 0 h 261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670300" h="2616200">
                <a:moveTo>
                  <a:pt x="1835150" y="0"/>
                </a:moveTo>
                <a:cubicBezTo>
                  <a:pt x="2205578" y="0"/>
                  <a:pt x="2532170" y="187682"/>
                  <a:pt x="2725023" y="473142"/>
                </a:cubicBezTo>
                <a:lnTo>
                  <a:pt x="2728417" y="478729"/>
                </a:lnTo>
                <a:lnTo>
                  <a:pt x="2813427" y="491703"/>
                </a:lnTo>
                <a:cubicBezTo>
                  <a:pt x="3302443" y="591770"/>
                  <a:pt x="3670300" y="1024452"/>
                  <a:pt x="3670300" y="1543050"/>
                </a:cubicBezTo>
                <a:cubicBezTo>
                  <a:pt x="3670300" y="2135734"/>
                  <a:pt x="3189834" y="2616200"/>
                  <a:pt x="2597150" y="2616200"/>
                </a:cubicBezTo>
                <a:cubicBezTo>
                  <a:pt x="2319329" y="2616200"/>
                  <a:pt x="2066166" y="2510629"/>
                  <a:pt x="1875589" y="2337415"/>
                </a:cubicBezTo>
                <a:lnTo>
                  <a:pt x="1836063" y="2296935"/>
                </a:lnTo>
                <a:lnTo>
                  <a:pt x="1831982" y="2301882"/>
                </a:lnTo>
                <a:cubicBezTo>
                  <a:pt x="1637780" y="2496084"/>
                  <a:pt x="1369492" y="2616200"/>
                  <a:pt x="1073150" y="2616200"/>
                </a:cubicBezTo>
                <a:cubicBezTo>
                  <a:pt x="480466" y="2616200"/>
                  <a:pt x="0" y="2135734"/>
                  <a:pt x="0" y="1543050"/>
                </a:cubicBezTo>
                <a:cubicBezTo>
                  <a:pt x="0" y="1024452"/>
                  <a:pt x="367857" y="591770"/>
                  <a:pt x="856873" y="491703"/>
                </a:cubicBezTo>
                <a:lnTo>
                  <a:pt x="942278" y="478669"/>
                </a:lnTo>
                <a:lnTo>
                  <a:pt x="945277" y="473142"/>
                </a:lnTo>
                <a:cubicBezTo>
                  <a:pt x="1138130" y="187682"/>
                  <a:pt x="1464723" y="0"/>
                  <a:pt x="1835150" y="0"/>
                </a:cubicBezTo>
                <a:close/>
              </a:path>
            </a:pathLst>
          </a:custGeom>
          <a:gradFill>
            <a:gsLst>
              <a:gs pos="100000">
                <a:schemeClr val="tx1"/>
              </a:gs>
              <a:gs pos="0">
                <a:schemeClr val="tx1">
                  <a:alpha val="6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t-EE"/>
          </a:p>
        </p:txBody>
      </p:sp>
      <p:sp>
        <p:nvSpPr>
          <p:cNvPr id="36" name="Vabakuju kujund 30">
            <a:extLst>
              <a:ext uri="{FF2B5EF4-FFF2-40B4-BE49-F238E27FC236}">
                <a16:creationId xmlns:a16="http://schemas.microsoft.com/office/drawing/2014/main" id="{D3EC377D-E992-7778-AE6D-71186D6BC52E}"/>
              </a:ext>
            </a:extLst>
          </p:cNvPr>
          <p:cNvSpPr/>
          <p:nvPr/>
        </p:nvSpPr>
        <p:spPr>
          <a:xfrm>
            <a:off x="991136" y="1749389"/>
            <a:ext cx="3670300" cy="2616200"/>
          </a:xfrm>
          <a:custGeom>
            <a:avLst/>
            <a:gdLst>
              <a:gd name="connsiteX0" fmla="*/ 1835150 w 3670300"/>
              <a:gd name="connsiteY0" fmla="*/ 0 h 2616200"/>
              <a:gd name="connsiteX1" fmla="*/ 2725023 w 3670300"/>
              <a:gd name="connsiteY1" fmla="*/ 473142 h 2616200"/>
              <a:gd name="connsiteX2" fmla="*/ 2728417 w 3670300"/>
              <a:gd name="connsiteY2" fmla="*/ 478729 h 2616200"/>
              <a:gd name="connsiteX3" fmla="*/ 2813427 w 3670300"/>
              <a:gd name="connsiteY3" fmla="*/ 491703 h 2616200"/>
              <a:gd name="connsiteX4" fmla="*/ 3670300 w 3670300"/>
              <a:gd name="connsiteY4" fmla="*/ 1543050 h 2616200"/>
              <a:gd name="connsiteX5" fmla="*/ 2597150 w 3670300"/>
              <a:gd name="connsiteY5" fmla="*/ 2616200 h 2616200"/>
              <a:gd name="connsiteX6" fmla="*/ 1875589 w 3670300"/>
              <a:gd name="connsiteY6" fmla="*/ 2337415 h 2616200"/>
              <a:gd name="connsiteX7" fmla="*/ 1836063 w 3670300"/>
              <a:gd name="connsiteY7" fmla="*/ 2296935 h 2616200"/>
              <a:gd name="connsiteX8" fmla="*/ 1831982 w 3670300"/>
              <a:gd name="connsiteY8" fmla="*/ 2301882 h 2616200"/>
              <a:gd name="connsiteX9" fmla="*/ 1073150 w 3670300"/>
              <a:gd name="connsiteY9" fmla="*/ 2616200 h 2616200"/>
              <a:gd name="connsiteX10" fmla="*/ 0 w 3670300"/>
              <a:gd name="connsiteY10" fmla="*/ 1543050 h 2616200"/>
              <a:gd name="connsiteX11" fmla="*/ 856873 w 3670300"/>
              <a:gd name="connsiteY11" fmla="*/ 491703 h 2616200"/>
              <a:gd name="connsiteX12" fmla="*/ 942278 w 3670300"/>
              <a:gd name="connsiteY12" fmla="*/ 478669 h 2616200"/>
              <a:gd name="connsiteX13" fmla="*/ 945277 w 3670300"/>
              <a:gd name="connsiteY13" fmla="*/ 473142 h 2616200"/>
              <a:gd name="connsiteX14" fmla="*/ 1835150 w 3670300"/>
              <a:gd name="connsiteY14" fmla="*/ 0 h 261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670300" h="2616200">
                <a:moveTo>
                  <a:pt x="1835150" y="0"/>
                </a:moveTo>
                <a:cubicBezTo>
                  <a:pt x="2205578" y="0"/>
                  <a:pt x="2532170" y="187682"/>
                  <a:pt x="2725023" y="473142"/>
                </a:cubicBezTo>
                <a:lnTo>
                  <a:pt x="2728417" y="478729"/>
                </a:lnTo>
                <a:lnTo>
                  <a:pt x="2813427" y="491703"/>
                </a:lnTo>
                <a:cubicBezTo>
                  <a:pt x="3302443" y="591770"/>
                  <a:pt x="3670300" y="1024452"/>
                  <a:pt x="3670300" y="1543050"/>
                </a:cubicBezTo>
                <a:cubicBezTo>
                  <a:pt x="3670300" y="2135734"/>
                  <a:pt x="3189834" y="2616200"/>
                  <a:pt x="2597150" y="2616200"/>
                </a:cubicBezTo>
                <a:cubicBezTo>
                  <a:pt x="2319329" y="2616200"/>
                  <a:pt x="2066166" y="2510629"/>
                  <a:pt x="1875589" y="2337415"/>
                </a:cubicBezTo>
                <a:lnTo>
                  <a:pt x="1836063" y="2296935"/>
                </a:lnTo>
                <a:lnTo>
                  <a:pt x="1831982" y="2301882"/>
                </a:lnTo>
                <a:cubicBezTo>
                  <a:pt x="1637780" y="2496084"/>
                  <a:pt x="1369492" y="2616200"/>
                  <a:pt x="1073150" y="2616200"/>
                </a:cubicBezTo>
                <a:cubicBezTo>
                  <a:pt x="480466" y="2616200"/>
                  <a:pt x="0" y="2135734"/>
                  <a:pt x="0" y="1543050"/>
                </a:cubicBezTo>
                <a:cubicBezTo>
                  <a:pt x="0" y="1024452"/>
                  <a:pt x="367857" y="591770"/>
                  <a:pt x="856873" y="491703"/>
                </a:cubicBezTo>
                <a:lnTo>
                  <a:pt x="942278" y="478669"/>
                </a:lnTo>
                <a:lnTo>
                  <a:pt x="945277" y="473142"/>
                </a:lnTo>
                <a:cubicBezTo>
                  <a:pt x="1138130" y="187682"/>
                  <a:pt x="1464723" y="0"/>
                  <a:pt x="1835150" y="0"/>
                </a:cubicBezTo>
                <a:close/>
              </a:path>
            </a:pathLst>
          </a:custGeom>
          <a:gradFill>
            <a:gsLst>
              <a:gs pos="100000">
                <a:schemeClr val="tx1"/>
              </a:gs>
              <a:gs pos="0">
                <a:schemeClr val="tx1">
                  <a:alpha val="6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t-EE"/>
          </a:p>
        </p:txBody>
      </p:sp>
      <p:sp>
        <p:nvSpPr>
          <p:cNvPr id="37" name="Vabakuju kujund 31">
            <a:extLst>
              <a:ext uri="{FF2B5EF4-FFF2-40B4-BE49-F238E27FC236}">
                <a16:creationId xmlns:a16="http://schemas.microsoft.com/office/drawing/2014/main" id="{667E611A-2C83-909F-36D0-CB3F5F8A5CB2}"/>
              </a:ext>
            </a:extLst>
          </p:cNvPr>
          <p:cNvSpPr/>
          <p:nvPr/>
        </p:nvSpPr>
        <p:spPr>
          <a:xfrm>
            <a:off x="5963131" y="6350163"/>
            <a:ext cx="3670300" cy="2616200"/>
          </a:xfrm>
          <a:custGeom>
            <a:avLst/>
            <a:gdLst>
              <a:gd name="connsiteX0" fmla="*/ 1835150 w 3670300"/>
              <a:gd name="connsiteY0" fmla="*/ 0 h 2616200"/>
              <a:gd name="connsiteX1" fmla="*/ 2725023 w 3670300"/>
              <a:gd name="connsiteY1" fmla="*/ 473142 h 2616200"/>
              <a:gd name="connsiteX2" fmla="*/ 2728417 w 3670300"/>
              <a:gd name="connsiteY2" fmla="*/ 478729 h 2616200"/>
              <a:gd name="connsiteX3" fmla="*/ 2813427 w 3670300"/>
              <a:gd name="connsiteY3" fmla="*/ 491703 h 2616200"/>
              <a:gd name="connsiteX4" fmla="*/ 3670300 w 3670300"/>
              <a:gd name="connsiteY4" fmla="*/ 1543050 h 2616200"/>
              <a:gd name="connsiteX5" fmla="*/ 2597150 w 3670300"/>
              <a:gd name="connsiteY5" fmla="*/ 2616200 h 2616200"/>
              <a:gd name="connsiteX6" fmla="*/ 1875589 w 3670300"/>
              <a:gd name="connsiteY6" fmla="*/ 2337415 h 2616200"/>
              <a:gd name="connsiteX7" fmla="*/ 1836063 w 3670300"/>
              <a:gd name="connsiteY7" fmla="*/ 2296935 h 2616200"/>
              <a:gd name="connsiteX8" fmla="*/ 1831982 w 3670300"/>
              <a:gd name="connsiteY8" fmla="*/ 2301882 h 2616200"/>
              <a:gd name="connsiteX9" fmla="*/ 1073150 w 3670300"/>
              <a:gd name="connsiteY9" fmla="*/ 2616200 h 2616200"/>
              <a:gd name="connsiteX10" fmla="*/ 0 w 3670300"/>
              <a:gd name="connsiteY10" fmla="*/ 1543050 h 2616200"/>
              <a:gd name="connsiteX11" fmla="*/ 856873 w 3670300"/>
              <a:gd name="connsiteY11" fmla="*/ 491703 h 2616200"/>
              <a:gd name="connsiteX12" fmla="*/ 942278 w 3670300"/>
              <a:gd name="connsiteY12" fmla="*/ 478669 h 2616200"/>
              <a:gd name="connsiteX13" fmla="*/ 945277 w 3670300"/>
              <a:gd name="connsiteY13" fmla="*/ 473142 h 2616200"/>
              <a:gd name="connsiteX14" fmla="*/ 1835150 w 3670300"/>
              <a:gd name="connsiteY14" fmla="*/ 0 h 261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670300" h="2616200">
                <a:moveTo>
                  <a:pt x="1835150" y="0"/>
                </a:moveTo>
                <a:cubicBezTo>
                  <a:pt x="2205578" y="0"/>
                  <a:pt x="2532170" y="187682"/>
                  <a:pt x="2725023" y="473142"/>
                </a:cubicBezTo>
                <a:lnTo>
                  <a:pt x="2728417" y="478729"/>
                </a:lnTo>
                <a:lnTo>
                  <a:pt x="2813427" y="491703"/>
                </a:lnTo>
                <a:cubicBezTo>
                  <a:pt x="3302443" y="591770"/>
                  <a:pt x="3670300" y="1024452"/>
                  <a:pt x="3670300" y="1543050"/>
                </a:cubicBezTo>
                <a:cubicBezTo>
                  <a:pt x="3670300" y="2135734"/>
                  <a:pt x="3189834" y="2616200"/>
                  <a:pt x="2597150" y="2616200"/>
                </a:cubicBezTo>
                <a:cubicBezTo>
                  <a:pt x="2319329" y="2616200"/>
                  <a:pt x="2066166" y="2510629"/>
                  <a:pt x="1875589" y="2337415"/>
                </a:cubicBezTo>
                <a:lnTo>
                  <a:pt x="1836063" y="2296935"/>
                </a:lnTo>
                <a:lnTo>
                  <a:pt x="1831982" y="2301882"/>
                </a:lnTo>
                <a:cubicBezTo>
                  <a:pt x="1637780" y="2496084"/>
                  <a:pt x="1369492" y="2616200"/>
                  <a:pt x="1073150" y="2616200"/>
                </a:cubicBezTo>
                <a:cubicBezTo>
                  <a:pt x="480466" y="2616200"/>
                  <a:pt x="0" y="2135734"/>
                  <a:pt x="0" y="1543050"/>
                </a:cubicBezTo>
                <a:cubicBezTo>
                  <a:pt x="0" y="1024452"/>
                  <a:pt x="367857" y="591770"/>
                  <a:pt x="856873" y="491703"/>
                </a:cubicBezTo>
                <a:lnTo>
                  <a:pt x="942278" y="478669"/>
                </a:lnTo>
                <a:lnTo>
                  <a:pt x="945277" y="473142"/>
                </a:lnTo>
                <a:cubicBezTo>
                  <a:pt x="1138130" y="187682"/>
                  <a:pt x="1464723" y="0"/>
                  <a:pt x="1835150" y="0"/>
                </a:cubicBezTo>
                <a:close/>
              </a:path>
            </a:pathLst>
          </a:custGeom>
          <a:gradFill>
            <a:gsLst>
              <a:gs pos="100000">
                <a:schemeClr val="tx1"/>
              </a:gs>
              <a:gs pos="0">
                <a:schemeClr val="tx1">
                  <a:alpha val="6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t-EE"/>
          </a:p>
        </p:txBody>
      </p:sp>
      <p:sp>
        <p:nvSpPr>
          <p:cNvPr id="38" name="Vabakuju kujund 32">
            <a:extLst>
              <a:ext uri="{FF2B5EF4-FFF2-40B4-BE49-F238E27FC236}">
                <a16:creationId xmlns:a16="http://schemas.microsoft.com/office/drawing/2014/main" id="{C2FB4F9D-6D7D-B1FC-D9D2-E19D9B1C49B9}"/>
              </a:ext>
            </a:extLst>
          </p:cNvPr>
          <p:cNvSpPr/>
          <p:nvPr/>
        </p:nvSpPr>
        <p:spPr>
          <a:xfrm>
            <a:off x="8317057" y="2876752"/>
            <a:ext cx="3670300" cy="2616200"/>
          </a:xfrm>
          <a:custGeom>
            <a:avLst/>
            <a:gdLst>
              <a:gd name="connsiteX0" fmla="*/ 1835150 w 3670300"/>
              <a:gd name="connsiteY0" fmla="*/ 0 h 2616200"/>
              <a:gd name="connsiteX1" fmla="*/ 2725023 w 3670300"/>
              <a:gd name="connsiteY1" fmla="*/ 473142 h 2616200"/>
              <a:gd name="connsiteX2" fmla="*/ 2728417 w 3670300"/>
              <a:gd name="connsiteY2" fmla="*/ 478729 h 2616200"/>
              <a:gd name="connsiteX3" fmla="*/ 2813427 w 3670300"/>
              <a:gd name="connsiteY3" fmla="*/ 491703 h 2616200"/>
              <a:gd name="connsiteX4" fmla="*/ 3670300 w 3670300"/>
              <a:gd name="connsiteY4" fmla="*/ 1543050 h 2616200"/>
              <a:gd name="connsiteX5" fmla="*/ 2597150 w 3670300"/>
              <a:gd name="connsiteY5" fmla="*/ 2616200 h 2616200"/>
              <a:gd name="connsiteX6" fmla="*/ 1875589 w 3670300"/>
              <a:gd name="connsiteY6" fmla="*/ 2337415 h 2616200"/>
              <a:gd name="connsiteX7" fmla="*/ 1836063 w 3670300"/>
              <a:gd name="connsiteY7" fmla="*/ 2296935 h 2616200"/>
              <a:gd name="connsiteX8" fmla="*/ 1831982 w 3670300"/>
              <a:gd name="connsiteY8" fmla="*/ 2301882 h 2616200"/>
              <a:gd name="connsiteX9" fmla="*/ 1073150 w 3670300"/>
              <a:gd name="connsiteY9" fmla="*/ 2616200 h 2616200"/>
              <a:gd name="connsiteX10" fmla="*/ 0 w 3670300"/>
              <a:gd name="connsiteY10" fmla="*/ 1543050 h 2616200"/>
              <a:gd name="connsiteX11" fmla="*/ 856873 w 3670300"/>
              <a:gd name="connsiteY11" fmla="*/ 491703 h 2616200"/>
              <a:gd name="connsiteX12" fmla="*/ 942278 w 3670300"/>
              <a:gd name="connsiteY12" fmla="*/ 478669 h 2616200"/>
              <a:gd name="connsiteX13" fmla="*/ 945277 w 3670300"/>
              <a:gd name="connsiteY13" fmla="*/ 473142 h 2616200"/>
              <a:gd name="connsiteX14" fmla="*/ 1835150 w 3670300"/>
              <a:gd name="connsiteY14" fmla="*/ 0 h 261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670300" h="2616200">
                <a:moveTo>
                  <a:pt x="1835150" y="0"/>
                </a:moveTo>
                <a:cubicBezTo>
                  <a:pt x="2205578" y="0"/>
                  <a:pt x="2532170" y="187682"/>
                  <a:pt x="2725023" y="473142"/>
                </a:cubicBezTo>
                <a:lnTo>
                  <a:pt x="2728417" y="478729"/>
                </a:lnTo>
                <a:lnTo>
                  <a:pt x="2813427" y="491703"/>
                </a:lnTo>
                <a:cubicBezTo>
                  <a:pt x="3302443" y="591770"/>
                  <a:pt x="3670300" y="1024452"/>
                  <a:pt x="3670300" y="1543050"/>
                </a:cubicBezTo>
                <a:cubicBezTo>
                  <a:pt x="3670300" y="2135734"/>
                  <a:pt x="3189834" y="2616200"/>
                  <a:pt x="2597150" y="2616200"/>
                </a:cubicBezTo>
                <a:cubicBezTo>
                  <a:pt x="2319329" y="2616200"/>
                  <a:pt x="2066166" y="2510629"/>
                  <a:pt x="1875589" y="2337415"/>
                </a:cubicBezTo>
                <a:lnTo>
                  <a:pt x="1836063" y="2296935"/>
                </a:lnTo>
                <a:lnTo>
                  <a:pt x="1831982" y="2301882"/>
                </a:lnTo>
                <a:cubicBezTo>
                  <a:pt x="1637780" y="2496084"/>
                  <a:pt x="1369492" y="2616200"/>
                  <a:pt x="1073150" y="2616200"/>
                </a:cubicBezTo>
                <a:cubicBezTo>
                  <a:pt x="480466" y="2616200"/>
                  <a:pt x="0" y="2135734"/>
                  <a:pt x="0" y="1543050"/>
                </a:cubicBezTo>
                <a:cubicBezTo>
                  <a:pt x="0" y="1024452"/>
                  <a:pt x="367857" y="591770"/>
                  <a:pt x="856873" y="491703"/>
                </a:cubicBezTo>
                <a:lnTo>
                  <a:pt x="942278" y="478669"/>
                </a:lnTo>
                <a:lnTo>
                  <a:pt x="945277" y="473142"/>
                </a:lnTo>
                <a:cubicBezTo>
                  <a:pt x="1138130" y="187682"/>
                  <a:pt x="1464723" y="0"/>
                  <a:pt x="1835150" y="0"/>
                </a:cubicBezTo>
                <a:close/>
              </a:path>
            </a:pathLst>
          </a:custGeom>
          <a:gradFill>
            <a:gsLst>
              <a:gs pos="100000">
                <a:schemeClr val="tx1"/>
              </a:gs>
              <a:gs pos="0">
                <a:schemeClr val="tx1">
                  <a:alpha val="6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t-EE"/>
          </a:p>
        </p:txBody>
      </p:sp>
      <p:sp>
        <p:nvSpPr>
          <p:cNvPr id="39" name="Täht 5-tipuline 2">
            <a:extLst>
              <a:ext uri="{FF2B5EF4-FFF2-40B4-BE49-F238E27FC236}">
                <a16:creationId xmlns:a16="http://schemas.microsoft.com/office/drawing/2014/main" id="{0FF1BE97-9730-B185-CA28-C9748CB77E4B}"/>
              </a:ext>
            </a:extLst>
          </p:cNvPr>
          <p:cNvSpPr/>
          <p:nvPr/>
        </p:nvSpPr>
        <p:spPr>
          <a:xfrm rot="1066431">
            <a:off x="793749" y="-492362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40" name="Täht 5-tipuline 9">
            <a:extLst>
              <a:ext uri="{FF2B5EF4-FFF2-40B4-BE49-F238E27FC236}">
                <a16:creationId xmlns:a16="http://schemas.microsoft.com/office/drawing/2014/main" id="{580FE5F1-602A-7A12-70ED-AD00E4270B30}"/>
              </a:ext>
            </a:extLst>
          </p:cNvPr>
          <p:cNvSpPr/>
          <p:nvPr/>
        </p:nvSpPr>
        <p:spPr>
          <a:xfrm rot="20792400">
            <a:off x="1466849" y="-1025762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41" name="Täht 5-tipuline 10">
            <a:extLst>
              <a:ext uri="{FF2B5EF4-FFF2-40B4-BE49-F238E27FC236}">
                <a16:creationId xmlns:a16="http://schemas.microsoft.com/office/drawing/2014/main" id="{DE8F9DC1-A262-493C-14A7-978838A4FE01}"/>
              </a:ext>
            </a:extLst>
          </p:cNvPr>
          <p:cNvSpPr/>
          <p:nvPr/>
        </p:nvSpPr>
        <p:spPr>
          <a:xfrm rot="19072369">
            <a:off x="1866899" y="-457437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42" name="Täht 5-tipuline 11">
            <a:extLst>
              <a:ext uri="{FF2B5EF4-FFF2-40B4-BE49-F238E27FC236}">
                <a16:creationId xmlns:a16="http://schemas.microsoft.com/office/drawing/2014/main" id="{2D92083D-5B71-216D-8861-2C0B0445E4F7}"/>
              </a:ext>
            </a:extLst>
          </p:cNvPr>
          <p:cNvSpPr/>
          <p:nvPr/>
        </p:nvSpPr>
        <p:spPr>
          <a:xfrm>
            <a:off x="253999" y="-1076559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43" name="Täht 5-tipuline 12">
            <a:extLst>
              <a:ext uri="{FF2B5EF4-FFF2-40B4-BE49-F238E27FC236}">
                <a16:creationId xmlns:a16="http://schemas.microsoft.com/office/drawing/2014/main" id="{17C651DA-867F-2038-AF58-5A52F3D15AAF}"/>
              </a:ext>
            </a:extLst>
          </p:cNvPr>
          <p:cNvSpPr/>
          <p:nvPr/>
        </p:nvSpPr>
        <p:spPr>
          <a:xfrm rot="620454">
            <a:off x="1054099" y="-1689525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44" name="Täht 5-tipuline 13">
            <a:extLst>
              <a:ext uri="{FF2B5EF4-FFF2-40B4-BE49-F238E27FC236}">
                <a16:creationId xmlns:a16="http://schemas.microsoft.com/office/drawing/2014/main" id="{CAF97330-CCB4-AE50-B307-EF3737CA7180}"/>
              </a:ext>
            </a:extLst>
          </p:cNvPr>
          <p:cNvSpPr/>
          <p:nvPr/>
        </p:nvSpPr>
        <p:spPr>
          <a:xfrm rot="18275499">
            <a:off x="1914524" y="-1568875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45" name="Täht 5-tipuline 14">
            <a:extLst>
              <a:ext uri="{FF2B5EF4-FFF2-40B4-BE49-F238E27FC236}">
                <a16:creationId xmlns:a16="http://schemas.microsoft.com/office/drawing/2014/main" id="{A3BD13D7-2E6C-B57C-1894-7D437023CADB}"/>
              </a:ext>
            </a:extLst>
          </p:cNvPr>
          <p:cNvSpPr/>
          <p:nvPr/>
        </p:nvSpPr>
        <p:spPr>
          <a:xfrm rot="17771047">
            <a:off x="2613024" y="-1060687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46" name="Täht 5-tipuline 15">
            <a:extLst>
              <a:ext uri="{FF2B5EF4-FFF2-40B4-BE49-F238E27FC236}">
                <a16:creationId xmlns:a16="http://schemas.microsoft.com/office/drawing/2014/main" id="{DE40CF97-454A-2349-C596-F4E5DD2A9541}"/>
              </a:ext>
            </a:extLst>
          </p:cNvPr>
          <p:cNvSpPr/>
          <p:nvPr/>
        </p:nvSpPr>
        <p:spPr>
          <a:xfrm rot="17050996">
            <a:off x="3893720" y="-1415069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47" name="Täht 5-tipuline 16">
            <a:extLst>
              <a:ext uri="{FF2B5EF4-FFF2-40B4-BE49-F238E27FC236}">
                <a16:creationId xmlns:a16="http://schemas.microsoft.com/office/drawing/2014/main" id="{71E4BC7F-6B63-1E46-1436-A12C7E446EA4}"/>
              </a:ext>
            </a:extLst>
          </p:cNvPr>
          <p:cNvSpPr/>
          <p:nvPr/>
        </p:nvSpPr>
        <p:spPr>
          <a:xfrm rot="18116485">
            <a:off x="3017420" y="-422512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48" name="Täht 5-tipuline 17">
            <a:extLst>
              <a:ext uri="{FF2B5EF4-FFF2-40B4-BE49-F238E27FC236}">
                <a16:creationId xmlns:a16="http://schemas.microsoft.com/office/drawing/2014/main" id="{3DB48855-F425-91AD-445F-97553A384F8F}"/>
              </a:ext>
            </a:extLst>
          </p:cNvPr>
          <p:cNvSpPr/>
          <p:nvPr/>
        </p:nvSpPr>
        <p:spPr>
          <a:xfrm rot="17969344">
            <a:off x="4281070" y="-702526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49" name="Täht 5-tipuline 18">
            <a:extLst>
              <a:ext uri="{FF2B5EF4-FFF2-40B4-BE49-F238E27FC236}">
                <a16:creationId xmlns:a16="http://schemas.microsoft.com/office/drawing/2014/main" id="{CB493271-F2CA-AD35-51BC-1E8803F771B1}"/>
              </a:ext>
            </a:extLst>
          </p:cNvPr>
          <p:cNvSpPr/>
          <p:nvPr/>
        </p:nvSpPr>
        <p:spPr>
          <a:xfrm rot="18850530">
            <a:off x="6005417" y="-767951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50" name="Täht 5-tipuline 19">
            <a:extLst>
              <a:ext uri="{FF2B5EF4-FFF2-40B4-BE49-F238E27FC236}">
                <a16:creationId xmlns:a16="http://schemas.microsoft.com/office/drawing/2014/main" id="{30224A5C-45ED-A075-BF84-FE1548DCF6C0}"/>
              </a:ext>
            </a:extLst>
          </p:cNvPr>
          <p:cNvSpPr/>
          <p:nvPr/>
        </p:nvSpPr>
        <p:spPr>
          <a:xfrm rot="15096320">
            <a:off x="6710267" y="-1318719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51" name="Täht 5-tipuline 20">
            <a:extLst>
              <a:ext uri="{FF2B5EF4-FFF2-40B4-BE49-F238E27FC236}">
                <a16:creationId xmlns:a16="http://schemas.microsoft.com/office/drawing/2014/main" id="{421E0C84-F4A3-7782-0C03-76926B98B0D8}"/>
              </a:ext>
            </a:extLst>
          </p:cNvPr>
          <p:cNvSpPr/>
          <p:nvPr/>
        </p:nvSpPr>
        <p:spPr>
          <a:xfrm rot="21101928">
            <a:off x="7337425" y="-804986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52" name="Täht 5-tipuline 21">
            <a:extLst>
              <a:ext uri="{FF2B5EF4-FFF2-40B4-BE49-F238E27FC236}">
                <a16:creationId xmlns:a16="http://schemas.microsoft.com/office/drawing/2014/main" id="{4709E611-66A7-DAED-9CB0-7B939DF289E4}"/>
              </a:ext>
            </a:extLst>
          </p:cNvPr>
          <p:cNvSpPr/>
          <p:nvPr/>
        </p:nvSpPr>
        <p:spPr>
          <a:xfrm rot="595714">
            <a:off x="6675342" y="-581635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53" name="Täht 5-tipuline 22">
            <a:extLst>
              <a:ext uri="{FF2B5EF4-FFF2-40B4-BE49-F238E27FC236}">
                <a16:creationId xmlns:a16="http://schemas.microsoft.com/office/drawing/2014/main" id="{557A8441-1A5B-2A47-D45F-ECCF88C190BC}"/>
              </a:ext>
            </a:extLst>
          </p:cNvPr>
          <p:cNvSpPr/>
          <p:nvPr/>
        </p:nvSpPr>
        <p:spPr>
          <a:xfrm rot="16200000">
            <a:off x="5691092" y="-1279535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54" name="Täht 5-tipuline 23">
            <a:extLst>
              <a:ext uri="{FF2B5EF4-FFF2-40B4-BE49-F238E27FC236}">
                <a16:creationId xmlns:a16="http://schemas.microsoft.com/office/drawing/2014/main" id="{E04C26A3-C65C-D254-7E89-F702F6A0DD55}"/>
              </a:ext>
            </a:extLst>
          </p:cNvPr>
          <p:cNvSpPr/>
          <p:nvPr/>
        </p:nvSpPr>
        <p:spPr>
          <a:xfrm rot="18662637">
            <a:off x="8789892" y="-938353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55" name="Täht 5-tipuline 24">
            <a:extLst>
              <a:ext uri="{FF2B5EF4-FFF2-40B4-BE49-F238E27FC236}">
                <a16:creationId xmlns:a16="http://schemas.microsoft.com/office/drawing/2014/main" id="{D03D87B8-FF82-AD76-F954-76BCA792CFAF}"/>
              </a:ext>
            </a:extLst>
          </p:cNvPr>
          <p:cNvSpPr/>
          <p:nvPr/>
        </p:nvSpPr>
        <p:spPr>
          <a:xfrm rot="17642500">
            <a:off x="9539192" y="-288451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56" name="Täht 5-tipuline 25">
            <a:extLst>
              <a:ext uri="{FF2B5EF4-FFF2-40B4-BE49-F238E27FC236}">
                <a16:creationId xmlns:a16="http://schemas.microsoft.com/office/drawing/2014/main" id="{66A8B2E9-C576-343C-BDDD-91F38FA7D5D7}"/>
              </a:ext>
            </a:extLst>
          </p:cNvPr>
          <p:cNvSpPr/>
          <p:nvPr/>
        </p:nvSpPr>
        <p:spPr>
          <a:xfrm rot="16445928">
            <a:off x="8538473" y="-350297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57" name="Täht 5-tipuline 26">
            <a:extLst>
              <a:ext uri="{FF2B5EF4-FFF2-40B4-BE49-F238E27FC236}">
                <a16:creationId xmlns:a16="http://schemas.microsoft.com/office/drawing/2014/main" id="{49C812E8-36E7-C528-F035-8A8F471049E0}"/>
              </a:ext>
            </a:extLst>
          </p:cNvPr>
          <p:cNvSpPr/>
          <p:nvPr/>
        </p:nvSpPr>
        <p:spPr>
          <a:xfrm rot="17221125">
            <a:off x="9979923" y="-804986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58" name="Täht 5-tipuline 27">
            <a:extLst>
              <a:ext uri="{FF2B5EF4-FFF2-40B4-BE49-F238E27FC236}">
                <a16:creationId xmlns:a16="http://schemas.microsoft.com/office/drawing/2014/main" id="{A2FF82E8-FE44-879A-A2A7-3693EE616C6F}"/>
              </a:ext>
            </a:extLst>
          </p:cNvPr>
          <p:cNvSpPr/>
          <p:nvPr/>
        </p:nvSpPr>
        <p:spPr>
          <a:xfrm rot="16370263">
            <a:off x="8989323" y="-1533950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59" name="Täht 5-tipuline 28">
            <a:extLst>
              <a:ext uri="{FF2B5EF4-FFF2-40B4-BE49-F238E27FC236}">
                <a16:creationId xmlns:a16="http://schemas.microsoft.com/office/drawing/2014/main" id="{30B7E705-B3A0-6B6A-CF8D-8382A2BFBB8A}"/>
              </a:ext>
            </a:extLst>
          </p:cNvPr>
          <p:cNvSpPr/>
          <p:nvPr/>
        </p:nvSpPr>
        <p:spPr>
          <a:xfrm rot="16356821">
            <a:off x="11478523" y="-760309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9" name="BootText">
            <a:extLst>
              <a:ext uri="{FF2B5EF4-FFF2-40B4-BE49-F238E27FC236}">
                <a16:creationId xmlns:a16="http://schemas.microsoft.com/office/drawing/2014/main" id="{96D21F55-B16B-7D98-1815-C388767B9356}"/>
              </a:ext>
            </a:extLst>
          </p:cNvPr>
          <p:cNvSpPr txBox="1"/>
          <p:nvPr/>
        </p:nvSpPr>
        <p:spPr>
          <a:xfrm>
            <a:off x="0" y="4581713"/>
            <a:ext cx="12192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30">
                <a:latin typeface="Candara Light" panose="020E0502030303020204" pitchFamily="34" charset="0"/>
              </a:rPr>
              <a:t>Restarting...</a:t>
            </a:r>
            <a:endParaRPr lang="en-US" sz="2030" dirty="0">
              <a:latin typeface="Candara Light" panose="020E0502030303020204" pitchFamily="34" charset="0"/>
            </a:endParaRPr>
          </a:p>
        </p:txBody>
      </p:sp>
      <p:sp>
        <p:nvSpPr>
          <p:cNvPr id="4" name="Bootlogo">
            <a:extLst>
              <a:ext uri="{FF2B5EF4-FFF2-40B4-BE49-F238E27FC236}">
                <a16:creationId xmlns:a16="http://schemas.microsoft.com/office/drawing/2014/main" id="{59999C2F-F3A6-BC4E-F915-CF7704699D88}"/>
              </a:ext>
            </a:extLst>
          </p:cNvPr>
          <p:cNvSpPr/>
          <p:nvPr/>
        </p:nvSpPr>
        <p:spPr>
          <a:xfrm>
            <a:off x="4906295" y="1839409"/>
            <a:ext cx="2379408" cy="2473332"/>
          </a:xfrm>
          <a:custGeom>
            <a:avLst/>
            <a:gdLst>
              <a:gd name="connsiteX0" fmla="*/ 1504848 w 2079912"/>
              <a:gd name="connsiteY0" fmla="*/ 1260317 h 2162014"/>
              <a:gd name="connsiteX1" fmla="*/ 1513320 w 2079912"/>
              <a:gd name="connsiteY1" fmla="*/ 1544584 h 2162014"/>
              <a:gd name="connsiteX2" fmla="*/ 1233771 w 2079912"/>
              <a:gd name="connsiteY2" fmla="*/ 1542094 h 2162014"/>
              <a:gd name="connsiteX3" fmla="*/ 1780465 w 2079912"/>
              <a:gd name="connsiteY3" fmla="*/ 769740 h 2162014"/>
              <a:gd name="connsiteX4" fmla="*/ 2079912 w 2079912"/>
              <a:gd name="connsiteY4" fmla="*/ 1081007 h 2162014"/>
              <a:gd name="connsiteX5" fmla="*/ 1798462 w 2079912"/>
              <a:gd name="connsiteY5" fmla="*/ 1373566 h 2162014"/>
              <a:gd name="connsiteX6" fmla="*/ 718264 w 2079912"/>
              <a:gd name="connsiteY6" fmla="*/ 1827623 h 2162014"/>
              <a:gd name="connsiteX7" fmla="*/ 1356181 w 2079912"/>
              <a:gd name="connsiteY7" fmla="*/ 1833306 h 2162014"/>
              <a:gd name="connsiteX8" fmla="*/ 1039956 w 2079912"/>
              <a:gd name="connsiteY8" fmla="*/ 2162014 h 2162014"/>
              <a:gd name="connsiteX9" fmla="*/ 1237122 w 2079912"/>
              <a:gd name="connsiteY9" fmla="*/ 623403 h 2162014"/>
              <a:gd name="connsiteX10" fmla="*/ 1485931 w 2079912"/>
              <a:gd name="connsiteY10" fmla="*/ 625620 h 2162014"/>
              <a:gd name="connsiteX11" fmla="*/ 1493818 w 2079912"/>
              <a:gd name="connsiteY11" fmla="*/ 890231 h 2162014"/>
              <a:gd name="connsiteX12" fmla="*/ 586098 w 2079912"/>
              <a:gd name="connsiteY12" fmla="*/ 1271786 h 2162014"/>
              <a:gd name="connsiteX13" fmla="*/ 842790 w 2079912"/>
              <a:gd name="connsiteY13" fmla="*/ 1538611 h 2162014"/>
              <a:gd name="connsiteX14" fmla="*/ 593984 w 2079912"/>
              <a:gd name="connsiteY14" fmla="*/ 1536394 h 2162014"/>
              <a:gd name="connsiteX15" fmla="*/ 566594 w 2079912"/>
              <a:gd name="connsiteY15" fmla="*/ 617430 h 2162014"/>
              <a:gd name="connsiteX16" fmla="*/ 846141 w 2079912"/>
              <a:gd name="connsiteY16" fmla="*/ 619920 h 2162014"/>
              <a:gd name="connsiteX17" fmla="*/ 575067 w 2079912"/>
              <a:gd name="connsiteY17" fmla="*/ 901694 h 2162014"/>
              <a:gd name="connsiteX18" fmla="*/ 281452 w 2079912"/>
              <a:gd name="connsiteY18" fmla="*/ 788445 h 2162014"/>
              <a:gd name="connsiteX19" fmla="*/ 299450 w 2079912"/>
              <a:gd name="connsiteY19" fmla="*/ 1392277 h 2162014"/>
              <a:gd name="connsiteX20" fmla="*/ 0 w 2079912"/>
              <a:gd name="connsiteY20" fmla="*/ 1081007 h 2162014"/>
              <a:gd name="connsiteX21" fmla="*/ 1039956 w 2079912"/>
              <a:gd name="connsiteY21" fmla="*/ 0 h 2162014"/>
              <a:gd name="connsiteX22" fmla="*/ 1361648 w 2079912"/>
              <a:gd name="connsiteY22" fmla="*/ 334391 h 2162014"/>
              <a:gd name="connsiteX23" fmla="*/ 723731 w 2079912"/>
              <a:gd name="connsiteY23" fmla="*/ 328708 h 2162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079912" h="2162014">
                <a:moveTo>
                  <a:pt x="1504848" y="1260317"/>
                </a:moveTo>
                <a:lnTo>
                  <a:pt x="1513320" y="1544584"/>
                </a:lnTo>
                <a:lnTo>
                  <a:pt x="1233771" y="1542094"/>
                </a:lnTo>
                <a:close/>
                <a:moveTo>
                  <a:pt x="1780465" y="769740"/>
                </a:moveTo>
                <a:lnTo>
                  <a:pt x="2079912" y="1081007"/>
                </a:lnTo>
                <a:lnTo>
                  <a:pt x="1798462" y="1373566"/>
                </a:lnTo>
                <a:close/>
                <a:moveTo>
                  <a:pt x="718264" y="1827623"/>
                </a:moveTo>
                <a:lnTo>
                  <a:pt x="1356181" y="1833306"/>
                </a:lnTo>
                <a:lnTo>
                  <a:pt x="1039956" y="2162014"/>
                </a:lnTo>
                <a:close/>
                <a:moveTo>
                  <a:pt x="1237122" y="623403"/>
                </a:moveTo>
                <a:lnTo>
                  <a:pt x="1485931" y="625620"/>
                </a:lnTo>
                <a:lnTo>
                  <a:pt x="1493818" y="890231"/>
                </a:lnTo>
                <a:close/>
                <a:moveTo>
                  <a:pt x="586098" y="1271786"/>
                </a:moveTo>
                <a:lnTo>
                  <a:pt x="842790" y="1538611"/>
                </a:lnTo>
                <a:lnTo>
                  <a:pt x="593984" y="1536394"/>
                </a:lnTo>
                <a:close/>
                <a:moveTo>
                  <a:pt x="566594" y="617430"/>
                </a:moveTo>
                <a:lnTo>
                  <a:pt x="846141" y="619920"/>
                </a:lnTo>
                <a:lnTo>
                  <a:pt x="575067" y="901694"/>
                </a:lnTo>
                <a:close/>
                <a:moveTo>
                  <a:pt x="281452" y="788445"/>
                </a:moveTo>
                <a:lnTo>
                  <a:pt x="299450" y="1392277"/>
                </a:lnTo>
                <a:lnTo>
                  <a:pt x="0" y="1081007"/>
                </a:lnTo>
                <a:close/>
                <a:moveTo>
                  <a:pt x="1039956" y="0"/>
                </a:moveTo>
                <a:lnTo>
                  <a:pt x="1361648" y="334391"/>
                </a:lnTo>
                <a:lnTo>
                  <a:pt x="723731" y="328708"/>
                </a:lnTo>
                <a:close/>
              </a:path>
            </a:pathLst>
          </a:custGeom>
          <a:gradFill flip="none" rotWithShape="1">
            <a:gsLst>
              <a:gs pos="100000">
                <a:srgbClr val="FF0000"/>
              </a:gs>
              <a:gs pos="0">
                <a:schemeClr val="accent4"/>
              </a:gs>
            </a:gsLst>
            <a:lin ang="13500000" scaled="1"/>
            <a:tileRect/>
          </a:gradFill>
          <a:ln>
            <a:noFill/>
          </a:ln>
          <a:scene3d>
            <a:camera prst="orthographicFront">
              <a:rot lat="0" lon="0" rev="0"/>
            </a:camera>
            <a:lightRig rig="flat" dir="t"/>
          </a:scene3d>
          <a:sp3d prstMaterial="matte"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t-EE" dirty="0"/>
          </a:p>
        </p:txBody>
      </p:sp>
      <p:pic>
        <p:nvPicPr>
          <p:cNvPr id="6" name="Windows Flora Shutdown (build 632-893)">
            <a:hlinkClick r:id="" action="ppaction://media"/>
            <a:extLst>
              <a:ext uri="{FF2B5EF4-FFF2-40B4-BE49-F238E27FC236}">
                <a16:creationId xmlns:a16="http://schemas.microsoft.com/office/drawing/2014/main" id="{32201F89-23C9-830B-DEEA-559F254D31C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/>
          <a:stretch/>
        </p:blipFill>
        <p:spPr>
          <a:xfrm flipH="1" flipV="1">
            <a:off x="5600452" y="6857997"/>
            <a:ext cx="45719" cy="45719"/>
          </a:xfrm>
          <a:prstGeom prst="rect">
            <a:avLst/>
          </a:prstGeom>
        </p:spPr>
      </p:pic>
      <p:sp>
        <p:nvSpPr>
          <p:cNvPr id="2" name="Restart" hidden="1">
            <a:extLst>
              <a:ext uri="{FF2B5EF4-FFF2-40B4-BE49-F238E27FC236}">
                <a16:creationId xmlns:a16="http://schemas.microsoft.com/office/drawing/2014/main" id="{2444E0C2-7C17-52D0-CC2F-5E44B40ADDA6}"/>
              </a:ext>
            </a:extLst>
          </p:cNvPr>
          <p:cNvSpPr txBox="1"/>
          <p:nvPr/>
        </p:nvSpPr>
        <p:spPr>
          <a:xfrm>
            <a:off x="0" y="685800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/>
              <a:t>False</a:t>
            </a:r>
            <a:endParaRPr lang="et-EE" dirty="0"/>
          </a:p>
        </p:txBody>
      </p:sp>
      <p:sp>
        <p:nvSpPr>
          <p:cNvPr id="7" name="EndShowClickarea" hidden="1">
            <a:hlinkClick r:id="" action="ppaction://hlinkshowjump?jump=endshow"/>
            <a:hlinkHover r:id="" action="ppaction://hlinkshowjump?jump=endshow"/>
            <a:extLst>
              <a:ext uri="{FF2B5EF4-FFF2-40B4-BE49-F238E27FC236}">
                <a16:creationId xmlns:a16="http://schemas.microsoft.com/office/drawing/2014/main" id="{97AF2866-DDAF-E609-42C7-877C0D5F338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117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 dirty="0"/>
          </a:p>
        </p:txBody>
      </p:sp>
      <p:sp>
        <p:nvSpPr>
          <p:cNvPr id="5" name="BuildInfo" hidden="1">
            <a:extLst>
              <a:ext uri="{FF2B5EF4-FFF2-40B4-BE49-F238E27FC236}">
                <a16:creationId xmlns:a16="http://schemas.microsoft.com/office/drawing/2014/main" id="{2BBA6ED9-3902-01A6-09E8-D10BA4D4B6E6}"/>
              </a:ext>
            </a:extLst>
          </p:cNvPr>
          <p:cNvSpPr txBox="1"/>
          <p:nvPr/>
        </p:nvSpPr>
        <p:spPr>
          <a:xfrm>
            <a:off x="8538474" y="6350166"/>
            <a:ext cx="365352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">
                <a:latin typeface="Candara" panose="020E0502030303020204" pitchFamily="34" charset="0"/>
              </a:rPr>
              <a:t>Codename OrangePath OS</a:t>
            </a:r>
          </a:p>
          <a:p>
            <a:pPr algn="r"/>
            <a:r>
              <a:rPr lang="en-US" sz="900">
                <a:latin typeface="Candara" panose="020E0502030303020204" pitchFamily="34" charset="0"/>
              </a:rPr>
              <a:t>Build 990</a:t>
            </a:r>
          </a:p>
          <a:p>
            <a:pPr algn="r"/>
            <a:r>
              <a:rPr lang="en-US" sz="900">
                <a:latin typeface="Candara" panose="020E0502030303020204" pitchFamily="34" charset="0"/>
              </a:rPr>
              <a:t>For evaluation purposes only</a:t>
            </a:r>
            <a:endParaRPr lang="en-US" sz="900" dirty="0">
              <a:latin typeface="Candara" panose="020E050203030302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727C225-E482-B61F-FA65-18A1BA0F0E60}"/>
              </a:ext>
            </a:extLst>
          </p:cNvPr>
          <p:cNvSpPr txBox="1"/>
          <p:nvPr/>
        </p:nvSpPr>
        <p:spPr>
          <a:xfrm>
            <a:off x="-213520" y="8873093"/>
            <a:ext cx="38154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sz="4000" dirty="0"/>
              <a:t>Restarting…</a:t>
            </a:r>
          </a:p>
        </p:txBody>
      </p:sp>
    </p:spTree>
    <p:controls>
      <mc:AlternateContent xmlns:mc="http://schemas.openxmlformats.org/markup-compatibility/2006">
        <mc:Choice xmlns:v="urn:schemas-microsoft-com:vml" Requires="v">
          <p:control name="Label1" r:id="rId3" imgW="9360" imgH="47520"/>
        </mc:Choice>
        <mc:Fallback>
          <p:control name="Label1" r:id="rId3" imgW="9360" imgH="47520">
            <p:pic>
              <p:nvPicPr>
                <p:cNvPr id="8" name="Label1">
                  <a:extLst>
                    <a:ext uri="{FF2B5EF4-FFF2-40B4-BE49-F238E27FC236}">
                      <a16:creationId xmlns:a16="http://schemas.microsoft.com/office/drawing/2014/main" id="{5F21C650-03D9-AB0A-398F-E0EBB7B14826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-1" y="-2060812"/>
                  <a:ext cx="12700" cy="45719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22860229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 advTm="0">
        <p159:morph option="byObject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">
            <a:extLst>
              <a:ext uri="{FF2B5EF4-FFF2-40B4-BE49-F238E27FC236}">
                <a16:creationId xmlns:a16="http://schemas.microsoft.com/office/drawing/2014/main" id="{CDAC7B53-7744-722F-406A-C4ED68602CF2}"/>
              </a:ext>
            </a:extLst>
          </p:cNvPr>
          <p:cNvSpPr txBox="1"/>
          <p:nvPr/>
        </p:nvSpPr>
        <p:spPr>
          <a:xfrm>
            <a:off x="3393141" y="3244334"/>
            <a:ext cx="5405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 dirty="0">
                <a:latin typeface="Consolas" panose="020B0609020204030204" pitchFamily="49" charset="0"/>
              </a:rPr>
              <a:t>/Defaults directory</a:t>
            </a:r>
          </a:p>
        </p:txBody>
      </p:sp>
      <p:sp>
        <p:nvSpPr>
          <p:cNvPr id="2" name="/Defaults/BootlogoPreSplash.3d" hidden="1">
            <a:extLst>
              <a:ext uri="{FF2B5EF4-FFF2-40B4-BE49-F238E27FC236}">
                <a16:creationId xmlns:a16="http://schemas.microsoft.com/office/drawing/2014/main" id="{FAD99556-05F5-487C-D12A-D2671FD9992F}"/>
              </a:ext>
            </a:extLst>
          </p:cNvPr>
          <p:cNvSpPr/>
          <p:nvPr/>
        </p:nvSpPr>
        <p:spPr>
          <a:xfrm rot="10800000">
            <a:off x="4906295" y="1839409"/>
            <a:ext cx="2379408" cy="2473332"/>
          </a:xfrm>
          <a:custGeom>
            <a:avLst/>
            <a:gdLst>
              <a:gd name="connsiteX0" fmla="*/ 1504848 w 2079912"/>
              <a:gd name="connsiteY0" fmla="*/ 1260317 h 2162014"/>
              <a:gd name="connsiteX1" fmla="*/ 1513320 w 2079912"/>
              <a:gd name="connsiteY1" fmla="*/ 1544584 h 2162014"/>
              <a:gd name="connsiteX2" fmla="*/ 1233771 w 2079912"/>
              <a:gd name="connsiteY2" fmla="*/ 1542094 h 2162014"/>
              <a:gd name="connsiteX3" fmla="*/ 1780465 w 2079912"/>
              <a:gd name="connsiteY3" fmla="*/ 769740 h 2162014"/>
              <a:gd name="connsiteX4" fmla="*/ 2079912 w 2079912"/>
              <a:gd name="connsiteY4" fmla="*/ 1081007 h 2162014"/>
              <a:gd name="connsiteX5" fmla="*/ 1798462 w 2079912"/>
              <a:gd name="connsiteY5" fmla="*/ 1373566 h 2162014"/>
              <a:gd name="connsiteX6" fmla="*/ 718264 w 2079912"/>
              <a:gd name="connsiteY6" fmla="*/ 1827623 h 2162014"/>
              <a:gd name="connsiteX7" fmla="*/ 1356181 w 2079912"/>
              <a:gd name="connsiteY7" fmla="*/ 1833306 h 2162014"/>
              <a:gd name="connsiteX8" fmla="*/ 1039956 w 2079912"/>
              <a:gd name="connsiteY8" fmla="*/ 2162014 h 2162014"/>
              <a:gd name="connsiteX9" fmla="*/ 1237122 w 2079912"/>
              <a:gd name="connsiteY9" fmla="*/ 623403 h 2162014"/>
              <a:gd name="connsiteX10" fmla="*/ 1485931 w 2079912"/>
              <a:gd name="connsiteY10" fmla="*/ 625620 h 2162014"/>
              <a:gd name="connsiteX11" fmla="*/ 1493818 w 2079912"/>
              <a:gd name="connsiteY11" fmla="*/ 890231 h 2162014"/>
              <a:gd name="connsiteX12" fmla="*/ 586098 w 2079912"/>
              <a:gd name="connsiteY12" fmla="*/ 1271786 h 2162014"/>
              <a:gd name="connsiteX13" fmla="*/ 842790 w 2079912"/>
              <a:gd name="connsiteY13" fmla="*/ 1538611 h 2162014"/>
              <a:gd name="connsiteX14" fmla="*/ 593984 w 2079912"/>
              <a:gd name="connsiteY14" fmla="*/ 1536394 h 2162014"/>
              <a:gd name="connsiteX15" fmla="*/ 566594 w 2079912"/>
              <a:gd name="connsiteY15" fmla="*/ 617430 h 2162014"/>
              <a:gd name="connsiteX16" fmla="*/ 846141 w 2079912"/>
              <a:gd name="connsiteY16" fmla="*/ 619920 h 2162014"/>
              <a:gd name="connsiteX17" fmla="*/ 575067 w 2079912"/>
              <a:gd name="connsiteY17" fmla="*/ 901694 h 2162014"/>
              <a:gd name="connsiteX18" fmla="*/ 281452 w 2079912"/>
              <a:gd name="connsiteY18" fmla="*/ 788445 h 2162014"/>
              <a:gd name="connsiteX19" fmla="*/ 299450 w 2079912"/>
              <a:gd name="connsiteY19" fmla="*/ 1392277 h 2162014"/>
              <a:gd name="connsiteX20" fmla="*/ 0 w 2079912"/>
              <a:gd name="connsiteY20" fmla="*/ 1081007 h 2162014"/>
              <a:gd name="connsiteX21" fmla="*/ 1039956 w 2079912"/>
              <a:gd name="connsiteY21" fmla="*/ 0 h 2162014"/>
              <a:gd name="connsiteX22" fmla="*/ 1361648 w 2079912"/>
              <a:gd name="connsiteY22" fmla="*/ 334391 h 2162014"/>
              <a:gd name="connsiteX23" fmla="*/ 723731 w 2079912"/>
              <a:gd name="connsiteY23" fmla="*/ 328708 h 2162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079912" h="2162014">
                <a:moveTo>
                  <a:pt x="1504848" y="1260317"/>
                </a:moveTo>
                <a:lnTo>
                  <a:pt x="1513320" y="1544584"/>
                </a:lnTo>
                <a:lnTo>
                  <a:pt x="1233771" y="1542094"/>
                </a:lnTo>
                <a:close/>
                <a:moveTo>
                  <a:pt x="1780465" y="769740"/>
                </a:moveTo>
                <a:lnTo>
                  <a:pt x="2079912" y="1081007"/>
                </a:lnTo>
                <a:lnTo>
                  <a:pt x="1798462" y="1373566"/>
                </a:lnTo>
                <a:close/>
                <a:moveTo>
                  <a:pt x="718264" y="1827623"/>
                </a:moveTo>
                <a:lnTo>
                  <a:pt x="1356181" y="1833306"/>
                </a:lnTo>
                <a:lnTo>
                  <a:pt x="1039956" y="2162014"/>
                </a:lnTo>
                <a:close/>
                <a:moveTo>
                  <a:pt x="1237122" y="623403"/>
                </a:moveTo>
                <a:lnTo>
                  <a:pt x="1485931" y="625620"/>
                </a:lnTo>
                <a:lnTo>
                  <a:pt x="1493818" y="890231"/>
                </a:lnTo>
                <a:close/>
                <a:moveTo>
                  <a:pt x="586098" y="1271786"/>
                </a:moveTo>
                <a:lnTo>
                  <a:pt x="842790" y="1538611"/>
                </a:lnTo>
                <a:lnTo>
                  <a:pt x="593984" y="1536394"/>
                </a:lnTo>
                <a:close/>
                <a:moveTo>
                  <a:pt x="566594" y="617430"/>
                </a:moveTo>
                <a:lnTo>
                  <a:pt x="846141" y="619920"/>
                </a:lnTo>
                <a:lnTo>
                  <a:pt x="575067" y="901694"/>
                </a:lnTo>
                <a:close/>
                <a:moveTo>
                  <a:pt x="281452" y="788445"/>
                </a:moveTo>
                <a:lnTo>
                  <a:pt x="299450" y="1392277"/>
                </a:lnTo>
                <a:lnTo>
                  <a:pt x="0" y="1081007"/>
                </a:lnTo>
                <a:close/>
                <a:moveTo>
                  <a:pt x="1039956" y="0"/>
                </a:moveTo>
                <a:lnTo>
                  <a:pt x="1361648" y="334391"/>
                </a:lnTo>
                <a:lnTo>
                  <a:pt x="723731" y="328708"/>
                </a:lnTo>
                <a:close/>
              </a:path>
            </a:pathLst>
          </a:custGeom>
          <a:gradFill flip="none" rotWithShape="1">
            <a:gsLst>
              <a:gs pos="100000">
                <a:srgbClr val="FF0000">
                  <a:alpha val="0"/>
                </a:srgbClr>
              </a:gs>
              <a:gs pos="0">
                <a:schemeClr val="accent4">
                  <a:alpha val="0"/>
                </a:schemeClr>
              </a:gs>
            </a:gsLst>
            <a:lin ang="13500000" scaled="1"/>
            <a:tileRect/>
          </a:gradFill>
          <a:ln>
            <a:noFill/>
          </a:ln>
          <a:scene3d>
            <a:camera prst="orthographicFront">
              <a:rot lat="0" lon="10800000" rev="0"/>
            </a:camera>
            <a:lightRig rig="fla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t-EE" dirty="0"/>
          </a:p>
        </p:txBody>
      </p:sp>
      <p:sp>
        <p:nvSpPr>
          <p:cNvPr id="4" name="/Defaults/BootlogoSplash.3d" hidden="1">
            <a:extLst>
              <a:ext uri="{FF2B5EF4-FFF2-40B4-BE49-F238E27FC236}">
                <a16:creationId xmlns:a16="http://schemas.microsoft.com/office/drawing/2014/main" id="{46E6E775-DA9C-14C6-22E6-F3FC961C7DDE}"/>
              </a:ext>
            </a:extLst>
          </p:cNvPr>
          <p:cNvSpPr/>
          <p:nvPr/>
        </p:nvSpPr>
        <p:spPr>
          <a:xfrm>
            <a:off x="2514600" y="2552700"/>
            <a:ext cx="4470400" cy="2514600"/>
          </a:xfrm>
          <a:custGeom>
            <a:avLst/>
            <a:gdLst>
              <a:gd name="connsiteX0" fmla="*/ 1504848 w 2079912"/>
              <a:gd name="connsiteY0" fmla="*/ 1260317 h 2162014"/>
              <a:gd name="connsiteX1" fmla="*/ 1513320 w 2079912"/>
              <a:gd name="connsiteY1" fmla="*/ 1544584 h 2162014"/>
              <a:gd name="connsiteX2" fmla="*/ 1233771 w 2079912"/>
              <a:gd name="connsiteY2" fmla="*/ 1542094 h 2162014"/>
              <a:gd name="connsiteX3" fmla="*/ 1780465 w 2079912"/>
              <a:gd name="connsiteY3" fmla="*/ 769740 h 2162014"/>
              <a:gd name="connsiteX4" fmla="*/ 2079912 w 2079912"/>
              <a:gd name="connsiteY4" fmla="*/ 1081007 h 2162014"/>
              <a:gd name="connsiteX5" fmla="*/ 1798462 w 2079912"/>
              <a:gd name="connsiteY5" fmla="*/ 1373566 h 2162014"/>
              <a:gd name="connsiteX6" fmla="*/ 718264 w 2079912"/>
              <a:gd name="connsiteY6" fmla="*/ 1827623 h 2162014"/>
              <a:gd name="connsiteX7" fmla="*/ 1356181 w 2079912"/>
              <a:gd name="connsiteY7" fmla="*/ 1833306 h 2162014"/>
              <a:gd name="connsiteX8" fmla="*/ 1039956 w 2079912"/>
              <a:gd name="connsiteY8" fmla="*/ 2162014 h 2162014"/>
              <a:gd name="connsiteX9" fmla="*/ 1237122 w 2079912"/>
              <a:gd name="connsiteY9" fmla="*/ 623403 h 2162014"/>
              <a:gd name="connsiteX10" fmla="*/ 1485931 w 2079912"/>
              <a:gd name="connsiteY10" fmla="*/ 625620 h 2162014"/>
              <a:gd name="connsiteX11" fmla="*/ 1493818 w 2079912"/>
              <a:gd name="connsiteY11" fmla="*/ 890231 h 2162014"/>
              <a:gd name="connsiteX12" fmla="*/ 586098 w 2079912"/>
              <a:gd name="connsiteY12" fmla="*/ 1271786 h 2162014"/>
              <a:gd name="connsiteX13" fmla="*/ 842790 w 2079912"/>
              <a:gd name="connsiteY13" fmla="*/ 1538611 h 2162014"/>
              <a:gd name="connsiteX14" fmla="*/ 593984 w 2079912"/>
              <a:gd name="connsiteY14" fmla="*/ 1536394 h 2162014"/>
              <a:gd name="connsiteX15" fmla="*/ 566594 w 2079912"/>
              <a:gd name="connsiteY15" fmla="*/ 617430 h 2162014"/>
              <a:gd name="connsiteX16" fmla="*/ 846141 w 2079912"/>
              <a:gd name="connsiteY16" fmla="*/ 619920 h 2162014"/>
              <a:gd name="connsiteX17" fmla="*/ 575067 w 2079912"/>
              <a:gd name="connsiteY17" fmla="*/ 901694 h 2162014"/>
              <a:gd name="connsiteX18" fmla="*/ 281452 w 2079912"/>
              <a:gd name="connsiteY18" fmla="*/ 788445 h 2162014"/>
              <a:gd name="connsiteX19" fmla="*/ 299450 w 2079912"/>
              <a:gd name="connsiteY19" fmla="*/ 1392277 h 2162014"/>
              <a:gd name="connsiteX20" fmla="*/ 0 w 2079912"/>
              <a:gd name="connsiteY20" fmla="*/ 1081007 h 2162014"/>
              <a:gd name="connsiteX21" fmla="*/ 1039956 w 2079912"/>
              <a:gd name="connsiteY21" fmla="*/ 0 h 2162014"/>
              <a:gd name="connsiteX22" fmla="*/ 1361648 w 2079912"/>
              <a:gd name="connsiteY22" fmla="*/ 334391 h 2162014"/>
              <a:gd name="connsiteX23" fmla="*/ 723731 w 2079912"/>
              <a:gd name="connsiteY23" fmla="*/ 328708 h 2162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079912" h="2162014">
                <a:moveTo>
                  <a:pt x="1504848" y="1260317"/>
                </a:moveTo>
                <a:lnTo>
                  <a:pt x="1513320" y="1544584"/>
                </a:lnTo>
                <a:lnTo>
                  <a:pt x="1233771" y="1542094"/>
                </a:lnTo>
                <a:close/>
                <a:moveTo>
                  <a:pt x="1780465" y="769740"/>
                </a:moveTo>
                <a:lnTo>
                  <a:pt x="2079912" y="1081007"/>
                </a:lnTo>
                <a:lnTo>
                  <a:pt x="1798462" y="1373566"/>
                </a:lnTo>
                <a:close/>
                <a:moveTo>
                  <a:pt x="718264" y="1827623"/>
                </a:moveTo>
                <a:lnTo>
                  <a:pt x="1356181" y="1833306"/>
                </a:lnTo>
                <a:lnTo>
                  <a:pt x="1039956" y="2162014"/>
                </a:lnTo>
                <a:close/>
                <a:moveTo>
                  <a:pt x="1237122" y="623403"/>
                </a:moveTo>
                <a:lnTo>
                  <a:pt x="1485931" y="625620"/>
                </a:lnTo>
                <a:lnTo>
                  <a:pt x="1493818" y="890231"/>
                </a:lnTo>
                <a:close/>
                <a:moveTo>
                  <a:pt x="586098" y="1271786"/>
                </a:moveTo>
                <a:lnTo>
                  <a:pt x="842790" y="1538611"/>
                </a:lnTo>
                <a:lnTo>
                  <a:pt x="593984" y="1536394"/>
                </a:lnTo>
                <a:close/>
                <a:moveTo>
                  <a:pt x="566594" y="617430"/>
                </a:moveTo>
                <a:lnTo>
                  <a:pt x="846141" y="619920"/>
                </a:lnTo>
                <a:lnTo>
                  <a:pt x="575067" y="901694"/>
                </a:lnTo>
                <a:close/>
                <a:moveTo>
                  <a:pt x="281452" y="788445"/>
                </a:moveTo>
                <a:lnTo>
                  <a:pt x="299450" y="1392277"/>
                </a:lnTo>
                <a:lnTo>
                  <a:pt x="0" y="1081007"/>
                </a:lnTo>
                <a:close/>
                <a:moveTo>
                  <a:pt x="1039956" y="0"/>
                </a:moveTo>
                <a:lnTo>
                  <a:pt x="1361648" y="334391"/>
                </a:lnTo>
                <a:lnTo>
                  <a:pt x="723731" y="328708"/>
                </a:lnTo>
                <a:close/>
              </a:path>
            </a:pathLst>
          </a:custGeom>
          <a:gradFill flip="none" rotWithShape="1">
            <a:gsLst>
              <a:gs pos="100000">
                <a:srgbClr val="FF0000"/>
              </a:gs>
              <a:gs pos="0">
                <a:schemeClr val="accent4"/>
              </a:gs>
            </a:gsLst>
            <a:lin ang="13500000" scaled="1"/>
            <a:tileRect/>
          </a:gradFill>
          <a:ln>
            <a:noFill/>
          </a:ln>
          <a:scene3d>
            <a:camera prst="orthographicFront">
              <a:rot lat="0" lon="0" rev="0"/>
            </a:camera>
            <a:lightRig rig="fla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t-EE" dirty="0"/>
          </a:p>
        </p:txBody>
      </p:sp>
      <p:sp>
        <p:nvSpPr>
          <p:cNvPr id="5" name="/Defaults/BootlogoPreShutdown.3d" hidden="1">
            <a:extLst>
              <a:ext uri="{FF2B5EF4-FFF2-40B4-BE49-F238E27FC236}">
                <a16:creationId xmlns:a16="http://schemas.microsoft.com/office/drawing/2014/main" id="{43B1F40A-CC9C-CBBD-C137-9ABDB7D93C95}"/>
              </a:ext>
            </a:extLst>
          </p:cNvPr>
          <p:cNvSpPr/>
          <p:nvPr/>
        </p:nvSpPr>
        <p:spPr>
          <a:xfrm>
            <a:off x="2222500" y="2755900"/>
            <a:ext cx="4470400" cy="2514600"/>
          </a:xfrm>
          <a:custGeom>
            <a:avLst/>
            <a:gdLst>
              <a:gd name="connsiteX0" fmla="*/ 1504848 w 2079912"/>
              <a:gd name="connsiteY0" fmla="*/ 1260317 h 2162014"/>
              <a:gd name="connsiteX1" fmla="*/ 1513320 w 2079912"/>
              <a:gd name="connsiteY1" fmla="*/ 1544584 h 2162014"/>
              <a:gd name="connsiteX2" fmla="*/ 1233771 w 2079912"/>
              <a:gd name="connsiteY2" fmla="*/ 1542094 h 2162014"/>
              <a:gd name="connsiteX3" fmla="*/ 1780465 w 2079912"/>
              <a:gd name="connsiteY3" fmla="*/ 769740 h 2162014"/>
              <a:gd name="connsiteX4" fmla="*/ 2079912 w 2079912"/>
              <a:gd name="connsiteY4" fmla="*/ 1081007 h 2162014"/>
              <a:gd name="connsiteX5" fmla="*/ 1798462 w 2079912"/>
              <a:gd name="connsiteY5" fmla="*/ 1373566 h 2162014"/>
              <a:gd name="connsiteX6" fmla="*/ 718264 w 2079912"/>
              <a:gd name="connsiteY6" fmla="*/ 1827623 h 2162014"/>
              <a:gd name="connsiteX7" fmla="*/ 1356181 w 2079912"/>
              <a:gd name="connsiteY7" fmla="*/ 1833306 h 2162014"/>
              <a:gd name="connsiteX8" fmla="*/ 1039956 w 2079912"/>
              <a:gd name="connsiteY8" fmla="*/ 2162014 h 2162014"/>
              <a:gd name="connsiteX9" fmla="*/ 1237122 w 2079912"/>
              <a:gd name="connsiteY9" fmla="*/ 623403 h 2162014"/>
              <a:gd name="connsiteX10" fmla="*/ 1485931 w 2079912"/>
              <a:gd name="connsiteY10" fmla="*/ 625620 h 2162014"/>
              <a:gd name="connsiteX11" fmla="*/ 1493818 w 2079912"/>
              <a:gd name="connsiteY11" fmla="*/ 890231 h 2162014"/>
              <a:gd name="connsiteX12" fmla="*/ 586098 w 2079912"/>
              <a:gd name="connsiteY12" fmla="*/ 1271786 h 2162014"/>
              <a:gd name="connsiteX13" fmla="*/ 842790 w 2079912"/>
              <a:gd name="connsiteY13" fmla="*/ 1538611 h 2162014"/>
              <a:gd name="connsiteX14" fmla="*/ 593984 w 2079912"/>
              <a:gd name="connsiteY14" fmla="*/ 1536394 h 2162014"/>
              <a:gd name="connsiteX15" fmla="*/ 566594 w 2079912"/>
              <a:gd name="connsiteY15" fmla="*/ 617430 h 2162014"/>
              <a:gd name="connsiteX16" fmla="*/ 846141 w 2079912"/>
              <a:gd name="connsiteY16" fmla="*/ 619920 h 2162014"/>
              <a:gd name="connsiteX17" fmla="*/ 575067 w 2079912"/>
              <a:gd name="connsiteY17" fmla="*/ 901694 h 2162014"/>
              <a:gd name="connsiteX18" fmla="*/ 281452 w 2079912"/>
              <a:gd name="connsiteY18" fmla="*/ 788445 h 2162014"/>
              <a:gd name="connsiteX19" fmla="*/ 299450 w 2079912"/>
              <a:gd name="connsiteY19" fmla="*/ 1392277 h 2162014"/>
              <a:gd name="connsiteX20" fmla="*/ 0 w 2079912"/>
              <a:gd name="connsiteY20" fmla="*/ 1081007 h 2162014"/>
              <a:gd name="connsiteX21" fmla="*/ 1039956 w 2079912"/>
              <a:gd name="connsiteY21" fmla="*/ 0 h 2162014"/>
              <a:gd name="connsiteX22" fmla="*/ 1361648 w 2079912"/>
              <a:gd name="connsiteY22" fmla="*/ 334391 h 2162014"/>
              <a:gd name="connsiteX23" fmla="*/ 723731 w 2079912"/>
              <a:gd name="connsiteY23" fmla="*/ 328708 h 2162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079912" h="2162014">
                <a:moveTo>
                  <a:pt x="1504848" y="1260317"/>
                </a:moveTo>
                <a:lnTo>
                  <a:pt x="1513320" y="1544584"/>
                </a:lnTo>
                <a:lnTo>
                  <a:pt x="1233771" y="1542094"/>
                </a:lnTo>
                <a:close/>
                <a:moveTo>
                  <a:pt x="1780465" y="769740"/>
                </a:moveTo>
                <a:lnTo>
                  <a:pt x="2079912" y="1081007"/>
                </a:lnTo>
                <a:lnTo>
                  <a:pt x="1798462" y="1373566"/>
                </a:lnTo>
                <a:close/>
                <a:moveTo>
                  <a:pt x="718264" y="1827623"/>
                </a:moveTo>
                <a:lnTo>
                  <a:pt x="1356181" y="1833306"/>
                </a:lnTo>
                <a:lnTo>
                  <a:pt x="1039956" y="2162014"/>
                </a:lnTo>
                <a:close/>
                <a:moveTo>
                  <a:pt x="1237122" y="623403"/>
                </a:moveTo>
                <a:lnTo>
                  <a:pt x="1485931" y="625620"/>
                </a:lnTo>
                <a:lnTo>
                  <a:pt x="1493818" y="890231"/>
                </a:lnTo>
                <a:close/>
                <a:moveTo>
                  <a:pt x="586098" y="1271786"/>
                </a:moveTo>
                <a:lnTo>
                  <a:pt x="842790" y="1538611"/>
                </a:lnTo>
                <a:lnTo>
                  <a:pt x="593984" y="1536394"/>
                </a:lnTo>
                <a:close/>
                <a:moveTo>
                  <a:pt x="566594" y="617430"/>
                </a:moveTo>
                <a:lnTo>
                  <a:pt x="846141" y="619920"/>
                </a:lnTo>
                <a:lnTo>
                  <a:pt x="575067" y="901694"/>
                </a:lnTo>
                <a:close/>
                <a:moveTo>
                  <a:pt x="281452" y="788445"/>
                </a:moveTo>
                <a:lnTo>
                  <a:pt x="299450" y="1392277"/>
                </a:lnTo>
                <a:lnTo>
                  <a:pt x="0" y="1081007"/>
                </a:lnTo>
                <a:close/>
                <a:moveTo>
                  <a:pt x="1039956" y="0"/>
                </a:moveTo>
                <a:lnTo>
                  <a:pt x="1361648" y="334391"/>
                </a:lnTo>
                <a:lnTo>
                  <a:pt x="723731" y="328708"/>
                </a:lnTo>
                <a:close/>
              </a:path>
            </a:pathLst>
          </a:custGeom>
          <a:gradFill flip="none" rotWithShape="1">
            <a:gsLst>
              <a:gs pos="100000">
                <a:srgbClr val="FF0000">
                  <a:alpha val="0"/>
                </a:srgbClr>
              </a:gs>
              <a:gs pos="0">
                <a:schemeClr val="accent4">
                  <a:alpha val="0"/>
                </a:schemeClr>
              </a:gs>
            </a:gsLst>
            <a:lin ang="13500000" scaled="1"/>
            <a:tileRect/>
          </a:gradFill>
          <a:ln>
            <a:noFill/>
          </a:ln>
          <a:scene3d>
            <a:camera prst="orthographicFront">
              <a:rot lat="5400000" lon="10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t-EE" dirty="0"/>
          </a:p>
        </p:txBody>
      </p:sp>
      <p:grpSp>
        <p:nvGrpSpPr>
          <p:cNvPr id="6" name="/Defaults/Presentations/Demo.pres" hidden="1">
            <a:extLst>
              <a:ext uri="{FF2B5EF4-FFF2-40B4-BE49-F238E27FC236}">
                <a16:creationId xmlns:a16="http://schemas.microsoft.com/office/drawing/2014/main" id="{B219589B-B1BE-93B0-B787-57D3B5E803CC}"/>
              </a:ext>
            </a:extLst>
          </p:cNvPr>
          <p:cNvGrpSpPr/>
          <p:nvPr/>
        </p:nvGrpSpPr>
        <p:grpSpPr>
          <a:xfrm>
            <a:off x="2514600" y="2552700"/>
            <a:ext cx="4470400" cy="2514600"/>
            <a:chOff x="2171700" y="2463800"/>
            <a:chExt cx="4477767" cy="2522143"/>
          </a:xfrm>
        </p:grpSpPr>
        <p:sp>
          <p:nvSpPr>
            <p:cNvPr id="7" name="SizeKey">
              <a:hlinkClick r:id="" action="ppaction://macro?name=ClearShape"/>
              <a:extLst>
                <a:ext uri="{FF2B5EF4-FFF2-40B4-BE49-F238E27FC236}">
                  <a16:creationId xmlns:a16="http://schemas.microsoft.com/office/drawing/2014/main" id="{0017D074-73ED-2FC7-149D-92E0F1B058BF}"/>
                </a:ext>
              </a:extLst>
            </p:cNvPr>
            <p:cNvSpPr/>
            <p:nvPr/>
          </p:nvSpPr>
          <p:spPr>
            <a:xfrm>
              <a:off x="2175684" y="2468333"/>
              <a:ext cx="4471755" cy="25153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dist="152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 dirty="0"/>
            </a:p>
          </p:txBody>
        </p:sp>
        <p:sp>
          <p:nvSpPr>
            <p:cNvPr id="8" name="PresSld1Shape53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F73F32BC-A7A6-5D1F-2C3A-EB642AEE1318}"/>
                </a:ext>
              </a:extLst>
            </p:cNvPr>
            <p:cNvSpPr/>
            <p:nvPr/>
          </p:nvSpPr>
          <p:spPr>
            <a:xfrm>
              <a:off x="2400300" y="2895600"/>
              <a:ext cx="4179125" cy="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t-EE" sz="2700" u="sng" dirty="0">
                  <a:solidFill>
                    <a:srgbClr val="000000"/>
                  </a:solidFill>
                  <a:latin typeface="Candara Light" panose="020E0502030303020204" pitchFamily="34" charset="0"/>
                </a:rPr>
                <a:t>Welcome to </a:t>
              </a:r>
              <a:r>
                <a:rPr lang="et-EE" sz="2700" u="sng" dirty="0" err="1">
                  <a:solidFill>
                    <a:srgbClr val="000000"/>
                  </a:solidFill>
                  <a:latin typeface="Candara Light" panose="020E0502030303020204" pitchFamily="34" charset="0"/>
                </a:rPr>
                <a:t>Presentator</a:t>
              </a:r>
              <a:r>
                <a:rPr lang="et-EE" sz="2700" u="sng" dirty="0">
                  <a:solidFill>
                    <a:srgbClr val="000000"/>
                  </a:solidFill>
                  <a:latin typeface="Candara Light" panose="020E0502030303020204" pitchFamily="34" charset="0"/>
                </a:rPr>
                <a:t> 3!</a:t>
              </a:r>
            </a:p>
          </p:txBody>
        </p:sp>
        <p:sp>
          <p:nvSpPr>
            <p:cNvPr id="9" name="PresSld1Shape54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60798576-F0BA-6863-3287-4C25F59A9A1D}"/>
                </a:ext>
              </a:extLst>
            </p:cNvPr>
            <p:cNvSpPr/>
            <p:nvPr/>
          </p:nvSpPr>
          <p:spPr>
            <a:xfrm rot="8100000">
              <a:off x="4089400" y="3263900"/>
              <a:ext cx="393545" cy="389573"/>
            </a:xfrm>
            <a:prstGeom prst="rtTriangle">
              <a:avLst/>
            </a:prstGeom>
            <a:solidFill>
              <a:srgbClr val="FF8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000000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10" name="PresSld1Shape55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DAB2AF91-64DE-3461-6A2D-F9ECA4A7846C}"/>
                </a:ext>
              </a:extLst>
            </p:cNvPr>
            <p:cNvSpPr/>
            <p:nvPr/>
          </p:nvSpPr>
          <p:spPr>
            <a:xfrm rot="5400000">
              <a:off x="3898900" y="3606800"/>
              <a:ext cx="253045" cy="253067"/>
            </a:xfrm>
            <a:prstGeom prst="rtTriangle">
              <a:avLst/>
            </a:prstGeom>
            <a:solidFill>
              <a:srgbClr val="FF8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000000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11" name="PresSld1Shape56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8FFA4D75-3038-3D2C-ADDC-62C133407C0A}"/>
                </a:ext>
              </a:extLst>
            </p:cNvPr>
            <p:cNvSpPr/>
            <p:nvPr/>
          </p:nvSpPr>
          <p:spPr>
            <a:xfrm rot="10800000">
              <a:off x="4406900" y="3606800"/>
              <a:ext cx="258207" cy="255599"/>
            </a:xfrm>
            <a:prstGeom prst="rtTriangle">
              <a:avLst/>
            </a:prstGeom>
            <a:solidFill>
              <a:srgbClr val="FF8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000000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12" name="PresSld1Shape57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C3A0D43E-0CA8-741A-4F3B-D5D0582B8598}"/>
                </a:ext>
              </a:extLst>
            </p:cNvPr>
            <p:cNvSpPr/>
            <p:nvPr/>
          </p:nvSpPr>
          <p:spPr>
            <a:xfrm>
              <a:off x="3911600" y="4051300"/>
              <a:ext cx="258207" cy="255599"/>
            </a:xfrm>
            <a:prstGeom prst="rtTriangle">
              <a:avLst/>
            </a:prstGeom>
            <a:solidFill>
              <a:srgbClr val="FF8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000000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13" name="PresSld1Shape58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C32E65AF-E4E1-2D36-9AE3-2551A5E0F34D}"/>
                </a:ext>
              </a:extLst>
            </p:cNvPr>
            <p:cNvSpPr/>
            <p:nvPr/>
          </p:nvSpPr>
          <p:spPr>
            <a:xfrm rot="16200000">
              <a:off x="4432300" y="4051300"/>
              <a:ext cx="255599" cy="258207"/>
            </a:xfrm>
            <a:prstGeom prst="rtTriangle">
              <a:avLst/>
            </a:prstGeom>
            <a:solidFill>
              <a:srgbClr val="FF8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000000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14" name="PresSld1Shape59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04ACF5C2-F066-3BAD-5158-E7346C18DA14}"/>
                </a:ext>
              </a:extLst>
            </p:cNvPr>
            <p:cNvSpPr/>
            <p:nvPr/>
          </p:nvSpPr>
          <p:spPr>
            <a:xfrm rot="2700000">
              <a:off x="3581400" y="3759200"/>
              <a:ext cx="389573" cy="393545"/>
            </a:xfrm>
            <a:prstGeom prst="rtTriangle">
              <a:avLst/>
            </a:prstGeom>
            <a:solidFill>
              <a:srgbClr val="FF8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000000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15" name="PresSld1Shape60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D8A17ED5-2977-EFDD-CB7E-E219F2EC364D}"/>
                </a:ext>
              </a:extLst>
            </p:cNvPr>
            <p:cNvSpPr/>
            <p:nvPr/>
          </p:nvSpPr>
          <p:spPr>
            <a:xfrm rot="13500000">
              <a:off x="4597400" y="3759200"/>
              <a:ext cx="389573" cy="393545"/>
            </a:xfrm>
            <a:prstGeom prst="rtTriangle">
              <a:avLst/>
            </a:prstGeom>
            <a:solidFill>
              <a:srgbClr val="FF8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000000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16" name="PresSld1Shape61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F33B4DD5-E1B8-D1C3-F20E-7181ED592352}"/>
                </a:ext>
              </a:extLst>
            </p:cNvPr>
            <p:cNvSpPr/>
            <p:nvPr/>
          </p:nvSpPr>
          <p:spPr>
            <a:xfrm rot="18900000">
              <a:off x="4089400" y="4241800"/>
              <a:ext cx="393545" cy="389573"/>
            </a:xfrm>
            <a:prstGeom prst="rtTriangle">
              <a:avLst/>
            </a:prstGeom>
            <a:solidFill>
              <a:srgbClr val="FF8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000000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17" name="PresSld2Shape64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7CBCEE7E-9870-402F-FCBE-03C738AE3083}"/>
                </a:ext>
              </a:extLst>
            </p:cNvPr>
            <p:cNvSpPr/>
            <p:nvPr/>
          </p:nvSpPr>
          <p:spPr>
            <a:xfrm>
              <a:off x="2209800" y="2501900"/>
              <a:ext cx="4403057" cy="2446926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000000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18" name="PresSld2Shape65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4C9BE3FE-A144-D378-57DE-BCBBF0A721D3}"/>
                </a:ext>
              </a:extLst>
            </p:cNvPr>
            <p:cNvSpPr/>
            <p:nvPr/>
          </p:nvSpPr>
          <p:spPr>
            <a:xfrm>
              <a:off x="3581400" y="2679700"/>
              <a:ext cx="2923089" cy="389691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2000">
                  <a:solidFill>
                    <a:srgbClr val="FFFFFF"/>
                  </a:solidFill>
                  <a:effectLst>
                    <a:prstShdw prst="shdw14" dist="35921" dir="2700000">
                      <a:scrgbClr r="0" g="0" b="0">
                        <a:alpha val="43000"/>
                      </a:scrgbClr>
                    </a:prstShdw>
                  </a:effectLst>
                  <a:latin typeface="Candara Light" panose="020E0502030303020204" pitchFamily="34" charset="0"/>
                </a:rPr>
                <a:t>So, why is it so awesome?</a:t>
              </a:r>
              <a:endParaRPr lang="et-EE" sz="2000">
                <a:solidFill>
                  <a:srgbClr val="FFFFFF"/>
                </a:solidFill>
                <a:effectLst>
                  <a:prstShdw prst="shdw14" dist="35921" dir="2700000">
                    <a:scrgbClr r="0" g="0" b="0">
                      <a:alpha val="43000"/>
                    </a:scrgbClr>
                  </a:prstShdw>
                </a:effectLst>
                <a:latin typeface="Candara Light" panose="020E0502030303020204" pitchFamily="34" charset="0"/>
              </a:endParaRPr>
            </a:p>
          </p:txBody>
        </p:sp>
        <p:sp>
          <p:nvSpPr>
            <p:cNvPr id="19" name="PresSld2Shape66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EFEB9999-DCAE-080D-CA2F-93E77ADA951F}"/>
                </a:ext>
              </a:extLst>
            </p:cNvPr>
            <p:cNvSpPr/>
            <p:nvPr/>
          </p:nvSpPr>
          <p:spPr>
            <a:xfrm>
              <a:off x="2413000" y="3225800"/>
              <a:ext cx="1989780" cy="389691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100">
                  <a:solidFill>
                    <a:srgbClr val="FFFFFF"/>
                  </a:solidFill>
                  <a:latin typeface="Candara" panose="020E0502030303020204" pitchFamily="34" charset="0"/>
                </a:rPr>
                <a:t>1. Support for a lot of shapes!</a:t>
              </a:r>
              <a:endParaRPr lang="et-EE" sz="1100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20" name="PresSld2Shape67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51F86EAE-35E7-37C3-EBC3-DA6BE6783D12}"/>
                </a:ext>
              </a:extLst>
            </p:cNvPr>
            <p:cNvSpPr/>
            <p:nvPr/>
          </p:nvSpPr>
          <p:spPr>
            <a:xfrm>
              <a:off x="2362200" y="2616200"/>
              <a:ext cx="523969" cy="518679"/>
            </a:xfrm>
            <a:prstGeom prst="sun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21" name="PresSld2Shape68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B33F2560-BA0F-3CC3-E40E-26E29FCF67F7}"/>
                </a:ext>
              </a:extLst>
            </p:cNvPr>
            <p:cNvSpPr/>
            <p:nvPr/>
          </p:nvSpPr>
          <p:spPr>
            <a:xfrm>
              <a:off x="2413000" y="3632200"/>
              <a:ext cx="1969880" cy="177255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100">
                  <a:solidFill>
                    <a:srgbClr val="FFFFFF"/>
                  </a:solidFill>
                  <a:latin typeface="Candara" panose="020E0502030303020204" pitchFamily="34" charset="0"/>
                </a:rPr>
                <a:t>2. Infinite number of slides!</a:t>
              </a:r>
              <a:endParaRPr lang="et-EE" sz="1100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22" name="PresSld2Shape69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2A6C4E87-4EC0-00BD-9F98-3F8D50E9E154}"/>
                </a:ext>
              </a:extLst>
            </p:cNvPr>
            <p:cNvSpPr/>
            <p:nvPr/>
          </p:nvSpPr>
          <p:spPr>
            <a:xfrm>
              <a:off x="2413000" y="3873500"/>
              <a:ext cx="2742751" cy="202976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100">
                  <a:solidFill>
                    <a:srgbClr val="FFFFFF"/>
                  </a:solidFill>
                  <a:latin typeface="Candara" panose="020E0502030303020204" pitchFamily="34" charset="0"/>
                </a:rPr>
                <a:t>3. Shape movement, scaling and rotation!</a:t>
              </a:r>
              <a:endParaRPr lang="et-EE" sz="1100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23" name="PresSld2Shape70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8D0A91F6-AD5B-F610-8AC5-8A3351EFEC9F}"/>
                </a:ext>
              </a:extLst>
            </p:cNvPr>
            <p:cNvSpPr/>
            <p:nvPr/>
          </p:nvSpPr>
          <p:spPr>
            <a:xfrm>
              <a:off x="2413000" y="4102100"/>
              <a:ext cx="2469957" cy="347215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100">
                  <a:solidFill>
                    <a:srgbClr val="FFFFFF"/>
                  </a:solidFill>
                  <a:latin typeface="Candara" panose="020E0502030303020204" pitchFamily="34" charset="0"/>
                </a:rPr>
                <a:t>4. Infinite number of presentation files!</a:t>
              </a:r>
              <a:endParaRPr lang="et-EE" sz="1100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24" name="PresSld2Shape71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AEFE1836-023E-5858-134E-EB74A8AD83DB}"/>
                </a:ext>
              </a:extLst>
            </p:cNvPr>
            <p:cNvSpPr/>
            <p:nvPr/>
          </p:nvSpPr>
          <p:spPr>
            <a:xfrm>
              <a:off x="2413000" y="4419600"/>
              <a:ext cx="1628494" cy="221110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t-EE" sz="1100">
                  <a:solidFill>
                    <a:srgbClr val="FFFFFF"/>
                  </a:solidFill>
                  <a:latin typeface="Candara" panose="020E0502030303020204" pitchFamily="34" charset="0"/>
                </a:rPr>
                <a:t>5. Multiple instances!</a:t>
              </a:r>
            </a:p>
          </p:txBody>
        </p:sp>
        <p:sp>
          <p:nvSpPr>
            <p:cNvPr id="25" name="PresSld3Shape78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8C7A306C-FBF5-D9E9-14BA-827A956541C3}"/>
                </a:ext>
              </a:extLst>
            </p:cNvPr>
            <p:cNvSpPr/>
            <p:nvPr/>
          </p:nvSpPr>
          <p:spPr>
            <a:xfrm>
              <a:off x="2171700" y="2463800"/>
              <a:ext cx="4477682" cy="2521760"/>
            </a:xfrm>
            <a:prstGeom prst="rect">
              <a:avLst/>
            </a:prstGeom>
            <a:solidFill>
              <a:srgbClr val="80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26" name="PresSld3Shape79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7823A9A3-DF3A-1B23-E21C-90DDC504D5B1}"/>
                </a:ext>
              </a:extLst>
            </p:cNvPr>
            <p:cNvSpPr/>
            <p:nvPr/>
          </p:nvSpPr>
          <p:spPr>
            <a:xfrm>
              <a:off x="2184400" y="2603500"/>
              <a:ext cx="4389668" cy="390960"/>
            </a:xfrm>
            <a:prstGeom prst="rect">
              <a:avLst/>
            </a:prstGeom>
            <a:solidFill>
              <a:srgbClr val="80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u="sng">
                  <a:solidFill>
                    <a:srgbClr val="FFFFFF"/>
                  </a:solidFill>
                  <a:latin typeface="Candara Light" panose="020E0502030303020204" pitchFamily="34" charset="0"/>
                </a:rPr>
                <a:t>Available shapes</a:t>
              </a:r>
            </a:p>
          </p:txBody>
        </p:sp>
        <p:sp>
          <p:nvSpPr>
            <p:cNvPr id="27" name="PresSld3Shape80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B4973B45-63C1-D107-A157-CD9A6424D618}"/>
                </a:ext>
              </a:extLst>
            </p:cNvPr>
            <p:cNvSpPr/>
            <p:nvPr/>
          </p:nvSpPr>
          <p:spPr>
            <a:xfrm>
              <a:off x="2463800" y="3175000"/>
              <a:ext cx="393866" cy="390960"/>
            </a:xfrm>
            <a:prstGeom prst="rect">
              <a:avLst/>
            </a:prstGeom>
            <a:solidFill>
              <a:srgbClr val="008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28" name="PresSld3Shape81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AF96CDCD-B75C-B124-C77E-2B7A3A608A2C}"/>
                </a:ext>
              </a:extLst>
            </p:cNvPr>
            <p:cNvSpPr/>
            <p:nvPr/>
          </p:nvSpPr>
          <p:spPr>
            <a:xfrm>
              <a:off x="3048000" y="3162300"/>
              <a:ext cx="393866" cy="390960"/>
            </a:xfrm>
            <a:prstGeom prst="ellipse">
              <a:avLst/>
            </a:prstGeom>
            <a:solidFill>
              <a:srgbClr val="008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29" name="PresSld3Shape82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86D7E74B-3EAA-3315-306D-F6426272D9DE}"/>
                </a:ext>
              </a:extLst>
            </p:cNvPr>
            <p:cNvSpPr/>
            <p:nvPr/>
          </p:nvSpPr>
          <p:spPr>
            <a:xfrm rot="10800000">
              <a:off x="3556000" y="3162300"/>
              <a:ext cx="393866" cy="390960"/>
            </a:xfrm>
            <a:prstGeom prst="rtTriangle">
              <a:avLst/>
            </a:prstGeom>
            <a:solidFill>
              <a:srgbClr val="008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30" name="PresSld3Shape83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EF979F3B-8466-C8B7-204B-CB592C575F67}"/>
                </a:ext>
              </a:extLst>
            </p:cNvPr>
            <p:cNvSpPr/>
            <p:nvPr/>
          </p:nvSpPr>
          <p:spPr>
            <a:xfrm>
              <a:off x="4152900" y="3162300"/>
              <a:ext cx="393866" cy="390960"/>
            </a:xfrm>
            <a:prstGeom prst="roundRect">
              <a:avLst/>
            </a:prstGeom>
            <a:solidFill>
              <a:srgbClr val="008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31" name="PresSld3Shape84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26B9B360-2452-1473-50A3-276BC0E22AD1}"/>
                </a:ext>
              </a:extLst>
            </p:cNvPr>
            <p:cNvSpPr/>
            <p:nvPr/>
          </p:nvSpPr>
          <p:spPr>
            <a:xfrm>
              <a:off x="4724400" y="3149600"/>
              <a:ext cx="393866" cy="390960"/>
            </a:xfrm>
            <a:prstGeom prst="snip2DiagRect">
              <a:avLst/>
            </a:prstGeom>
            <a:solidFill>
              <a:srgbClr val="008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32" name="PresSld3Shape85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9A83157D-F34A-F138-1200-8AD572F2DAE3}"/>
                </a:ext>
              </a:extLst>
            </p:cNvPr>
            <p:cNvSpPr/>
            <p:nvPr/>
          </p:nvSpPr>
          <p:spPr>
            <a:xfrm>
              <a:off x="5308600" y="3149600"/>
              <a:ext cx="393866" cy="390960"/>
            </a:xfrm>
            <a:prstGeom prst="teardrop">
              <a:avLst/>
            </a:prstGeom>
            <a:solidFill>
              <a:srgbClr val="008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33" name="PresSld3Shape86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C2D1C0C0-C2D0-A5CE-E888-1B7B17FB5A6A}"/>
                </a:ext>
              </a:extLst>
            </p:cNvPr>
            <p:cNvSpPr/>
            <p:nvPr/>
          </p:nvSpPr>
          <p:spPr>
            <a:xfrm>
              <a:off x="5854700" y="3149600"/>
              <a:ext cx="455135" cy="390960"/>
            </a:xfrm>
            <a:prstGeom prst="parallelogram">
              <a:avLst/>
            </a:prstGeom>
            <a:solidFill>
              <a:srgbClr val="008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34" name="PresSld3Shape87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E4AAA02A-8DAE-77C2-845F-877CAF074153}"/>
                </a:ext>
              </a:extLst>
            </p:cNvPr>
            <p:cNvSpPr/>
            <p:nvPr/>
          </p:nvSpPr>
          <p:spPr>
            <a:xfrm>
              <a:off x="2374900" y="3695700"/>
              <a:ext cx="516405" cy="390960"/>
            </a:xfrm>
            <a:prstGeom prst="trapezoid">
              <a:avLst/>
            </a:prstGeom>
            <a:solidFill>
              <a:srgbClr val="008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35" name="PresSld3Shape88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26F9339E-33A6-26A8-7AB0-73D19F02BC2C}"/>
                </a:ext>
              </a:extLst>
            </p:cNvPr>
            <p:cNvSpPr/>
            <p:nvPr/>
          </p:nvSpPr>
          <p:spPr>
            <a:xfrm>
              <a:off x="3060700" y="3695700"/>
              <a:ext cx="393866" cy="390960"/>
            </a:xfrm>
            <a:prstGeom prst="hexagon">
              <a:avLst/>
            </a:prstGeom>
            <a:solidFill>
              <a:srgbClr val="008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36" name="PresSld3Shape89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C015A0D7-CC55-DCF8-0B7E-A42313F60504}"/>
                </a:ext>
              </a:extLst>
            </p:cNvPr>
            <p:cNvSpPr/>
            <p:nvPr/>
          </p:nvSpPr>
          <p:spPr>
            <a:xfrm>
              <a:off x="3606800" y="3695700"/>
              <a:ext cx="393866" cy="390960"/>
            </a:xfrm>
            <a:prstGeom prst="rightArrow">
              <a:avLst/>
            </a:prstGeom>
            <a:solidFill>
              <a:srgbClr val="008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37" name="PresSld3Shape90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95769EFB-C43F-3FCD-D886-A032797CB786}"/>
                </a:ext>
              </a:extLst>
            </p:cNvPr>
            <p:cNvSpPr/>
            <p:nvPr/>
          </p:nvSpPr>
          <p:spPr>
            <a:xfrm>
              <a:off x="4152900" y="3695700"/>
              <a:ext cx="1006559" cy="390960"/>
            </a:xfrm>
            <a:prstGeom prst="leftRightArrow">
              <a:avLst/>
            </a:prstGeom>
            <a:solidFill>
              <a:srgbClr val="008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38" name="PresSld3Shape91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E39F3B35-FACB-65AC-9712-B0F0053060CE}"/>
                </a:ext>
              </a:extLst>
            </p:cNvPr>
            <p:cNvSpPr/>
            <p:nvPr/>
          </p:nvSpPr>
          <p:spPr>
            <a:xfrm>
              <a:off x="5245100" y="3695700"/>
              <a:ext cx="455135" cy="390960"/>
            </a:xfrm>
            <a:prstGeom prst="curvedRightArrow">
              <a:avLst/>
            </a:prstGeom>
            <a:solidFill>
              <a:srgbClr val="008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39" name="PresSld3Shape92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281D3A47-8A03-4D02-B2A6-08CA5FD8C147}"/>
                </a:ext>
              </a:extLst>
            </p:cNvPr>
            <p:cNvSpPr/>
            <p:nvPr/>
          </p:nvSpPr>
          <p:spPr>
            <a:xfrm>
              <a:off x="5854700" y="3657600"/>
              <a:ext cx="393866" cy="390960"/>
            </a:xfrm>
            <a:prstGeom prst="wedgeRoundRectCallout">
              <a:avLst/>
            </a:prstGeom>
            <a:solidFill>
              <a:srgbClr val="008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40" name="PresSld3Shape93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8FD8D296-FB01-6ED6-5358-43B7A7630073}"/>
                </a:ext>
              </a:extLst>
            </p:cNvPr>
            <p:cNvSpPr/>
            <p:nvPr/>
          </p:nvSpPr>
          <p:spPr>
            <a:xfrm>
              <a:off x="2438400" y="4229100"/>
              <a:ext cx="393866" cy="390960"/>
            </a:xfrm>
            <a:prstGeom prst="wedgeEllipseCallout">
              <a:avLst/>
            </a:prstGeom>
            <a:solidFill>
              <a:srgbClr val="008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41" name="PresSld3Shape94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3C727348-65AD-8B5E-044B-34F69D7F2BAE}"/>
                </a:ext>
              </a:extLst>
            </p:cNvPr>
            <p:cNvSpPr/>
            <p:nvPr/>
          </p:nvSpPr>
          <p:spPr>
            <a:xfrm>
              <a:off x="2997200" y="4229100"/>
              <a:ext cx="516405" cy="390960"/>
            </a:xfrm>
            <a:prstGeom prst="cloudCallout">
              <a:avLst/>
            </a:prstGeom>
            <a:solidFill>
              <a:srgbClr val="008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42" name="PresSld3Shape95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899FB86A-DB02-C967-A6C2-7C0BB8D8ABFA}"/>
                </a:ext>
              </a:extLst>
            </p:cNvPr>
            <p:cNvSpPr/>
            <p:nvPr/>
          </p:nvSpPr>
          <p:spPr>
            <a:xfrm>
              <a:off x="3606800" y="4165600"/>
              <a:ext cx="516405" cy="512593"/>
            </a:xfrm>
            <a:prstGeom prst="sun">
              <a:avLst/>
            </a:prstGeom>
            <a:solidFill>
              <a:srgbClr val="008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43" name="PresSld3Shape96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DB720FFB-BB19-7C36-F0E7-F7607A051514}"/>
                </a:ext>
              </a:extLst>
            </p:cNvPr>
            <p:cNvSpPr/>
            <p:nvPr/>
          </p:nvSpPr>
          <p:spPr>
            <a:xfrm>
              <a:off x="4216400" y="4165600"/>
              <a:ext cx="265697" cy="451778"/>
            </a:xfrm>
            <a:prstGeom prst="moon">
              <a:avLst/>
            </a:prstGeom>
            <a:solidFill>
              <a:srgbClr val="008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44" name="PresSld3Shape97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95B43D11-02CD-BC7E-E8BC-2EA55EA584D3}"/>
                </a:ext>
              </a:extLst>
            </p:cNvPr>
            <p:cNvSpPr/>
            <p:nvPr/>
          </p:nvSpPr>
          <p:spPr>
            <a:xfrm>
              <a:off x="4622800" y="4114800"/>
              <a:ext cx="516405" cy="512593"/>
            </a:xfrm>
            <a:prstGeom prst="star5">
              <a:avLst/>
            </a:prstGeom>
            <a:solidFill>
              <a:srgbClr val="008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45" name="PresSld3Shape98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960312A9-76A0-A8B2-D198-AA66FD50CBFA}"/>
                </a:ext>
              </a:extLst>
            </p:cNvPr>
            <p:cNvSpPr/>
            <p:nvPr/>
          </p:nvSpPr>
          <p:spPr>
            <a:xfrm>
              <a:off x="5308600" y="4229100"/>
              <a:ext cx="393866" cy="390960"/>
            </a:xfrm>
            <a:prstGeom prst="cube">
              <a:avLst/>
            </a:prstGeom>
            <a:solidFill>
              <a:srgbClr val="008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46" name="PresSld3Shape99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31244371-726C-64E5-6353-4F7442F7BB76}"/>
                </a:ext>
              </a:extLst>
            </p:cNvPr>
            <p:cNvSpPr/>
            <p:nvPr/>
          </p:nvSpPr>
          <p:spPr>
            <a:xfrm>
              <a:off x="5854700" y="4229100"/>
              <a:ext cx="393866" cy="390960"/>
            </a:xfrm>
            <a:prstGeom prst="verticalScroll">
              <a:avLst/>
            </a:prstGeom>
            <a:solidFill>
              <a:srgbClr val="008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47" name="PresSld4Shape100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96C06CFA-EDAA-5B2A-7B3F-6C1D56ED057A}"/>
                </a:ext>
              </a:extLst>
            </p:cNvPr>
            <p:cNvSpPr/>
            <p:nvPr/>
          </p:nvSpPr>
          <p:spPr>
            <a:xfrm>
              <a:off x="2171700" y="2463800"/>
              <a:ext cx="4477767" cy="2522016"/>
            </a:xfrm>
            <a:prstGeom prst="rect">
              <a:avLst/>
            </a:prstGeom>
            <a:solidFill>
              <a:srgbClr val="FF8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48" name="PresSld4Shape101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27D8319B-1CA8-F717-941C-58B837629F5A}"/>
                </a:ext>
              </a:extLst>
            </p:cNvPr>
            <p:cNvSpPr/>
            <p:nvPr/>
          </p:nvSpPr>
          <p:spPr>
            <a:xfrm>
              <a:off x="2374900" y="2476500"/>
              <a:ext cx="2415749" cy="695045"/>
            </a:xfrm>
            <a:prstGeom prst="rect">
              <a:avLst/>
            </a:prstGeom>
            <a:solidFill>
              <a:srgbClr val="FF8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t-EE">
                  <a:solidFill>
                    <a:srgbClr val="FFFFFF"/>
                  </a:solidFill>
                  <a:latin typeface="Times New Roman" panose="02020603050405020304" pitchFamily="18" charset="0"/>
                </a:rPr>
                <a:t>Each shape can be...</a:t>
              </a:r>
            </a:p>
          </p:txBody>
        </p:sp>
        <p:sp>
          <p:nvSpPr>
            <p:cNvPr id="49" name="PresSld4Shape102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3643AED6-07A2-C231-C220-8CB5E448CE6B}"/>
                </a:ext>
              </a:extLst>
            </p:cNvPr>
            <p:cNvSpPr/>
            <p:nvPr/>
          </p:nvSpPr>
          <p:spPr>
            <a:xfrm>
              <a:off x="2552700" y="3098800"/>
              <a:ext cx="1496712" cy="330143"/>
            </a:xfrm>
            <a:prstGeom prst="rect">
              <a:avLst/>
            </a:prstGeom>
            <a:solidFill>
              <a:srgbClr val="FF8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t-EE" sz="1200">
                  <a:solidFill>
                    <a:srgbClr val="FFFF00"/>
                  </a:solidFill>
                  <a:latin typeface="Times New Roman" panose="02020603050405020304" pitchFamily="18" charset="0"/>
                </a:rPr>
                <a:t>1. Moved</a:t>
              </a:r>
            </a:p>
          </p:txBody>
        </p:sp>
        <p:sp>
          <p:nvSpPr>
            <p:cNvPr id="50" name="PresSld4Shape103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CEF3564E-1E35-6BE2-7660-ECF4021178B6}"/>
                </a:ext>
              </a:extLst>
            </p:cNvPr>
            <p:cNvSpPr/>
            <p:nvPr/>
          </p:nvSpPr>
          <p:spPr>
            <a:xfrm>
              <a:off x="2552700" y="3632200"/>
              <a:ext cx="1129096" cy="390960"/>
            </a:xfrm>
            <a:prstGeom prst="rect">
              <a:avLst/>
            </a:prstGeom>
            <a:solidFill>
              <a:srgbClr val="FF8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t-EE" sz="1200">
                  <a:solidFill>
                    <a:srgbClr val="FFFF00"/>
                  </a:solidFill>
                  <a:latin typeface="Times New Roman" panose="02020603050405020304" pitchFamily="18" charset="0"/>
                </a:rPr>
                <a:t>2. Resized</a:t>
              </a:r>
            </a:p>
          </p:txBody>
        </p:sp>
        <p:sp>
          <p:nvSpPr>
            <p:cNvPr id="51" name="PresSld4Shape104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D8CA46D6-EF89-2756-9F16-78CCF7C75B1A}"/>
                </a:ext>
              </a:extLst>
            </p:cNvPr>
            <p:cNvSpPr/>
            <p:nvPr/>
          </p:nvSpPr>
          <p:spPr>
            <a:xfrm>
              <a:off x="2552700" y="4343400"/>
              <a:ext cx="822751" cy="0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t-EE" sz="1200">
                  <a:solidFill>
                    <a:srgbClr val="FFFF00"/>
                  </a:solidFill>
                  <a:latin typeface="Times New Roman" panose="02020603050405020304" pitchFamily="18" charset="0"/>
                </a:rPr>
                <a:t>3. Rotated</a:t>
              </a:r>
            </a:p>
          </p:txBody>
        </p:sp>
        <p:sp>
          <p:nvSpPr>
            <p:cNvPr id="52" name="PresSld4Shape105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DFF5B3A5-7D1F-93FF-E50B-CD192757182C}"/>
                </a:ext>
              </a:extLst>
            </p:cNvPr>
            <p:cNvSpPr/>
            <p:nvPr/>
          </p:nvSpPr>
          <p:spPr>
            <a:xfrm>
              <a:off x="3429000" y="3060700"/>
              <a:ext cx="393866" cy="390960"/>
            </a:xfrm>
            <a:prstGeom prst="rightArrow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00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53" name="PresSld4Shape106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44EFA8AF-B8F3-54AC-6116-0475F1BFAC11}"/>
                </a:ext>
              </a:extLst>
            </p:cNvPr>
            <p:cNvSpPr/>
            <p:nvPr/>
          </p:nvSpPr>
          <p:spPr>
            <a:xfrm>
              <a:off x="3416300" y="3441700"/>
              <a:ext cx="1557980" cy="634229"/>
            </a:xfrm>
            <a:prstGeom prst="rightArrow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00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54" name="PresSld4Shape107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8C3F14F7-BA66-8A61-AA79-727A8DD2B306}"/>
                </a:ext>
              </a:extLst>
            </p:cNvPr>
            <p:cNvSpPr/>
            <p:nvPr/>
          </p:nvSpPr>
          <p:spPr>
            <a:xfrm rot="8100000">
              <a:off x="3314700" y="4152900"/>
              <a:ext cx="673960" cy="390960"/>
            </a:xfrm>
            <a:prstGeom prst="rightArrow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00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55" name="PresSld5Shape108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8A239DEB-1014-64D0-9F46-D36755F55FE7}"/>
                </a:ext>
              </a:extLst>
            </p:cNvPr>
            <p:cNvSpPr/>
            <p:nvPr/>
          </p:nvSpPr>
          <p:spPr>
            <a:xfrm>
              <a:off x="2171700" y="2463800"/>
              <a:ext cx="4477545" cy="252214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56" name="PresSld5Shape109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A8216B67-EC82-6486-31F8-0AD82E0776F7}"/>
                </a:ext>
              </a:extLst>
            </p:cNvPr>
            <p:cNvSpPr/>
            <p:nvPr/>
          </p:nvSpPr>
          <p:spPr>
            <a:xfrm>
              <a:off x="2171700" y="2832100"/>
              <a:ext cx="4327346" cy="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00">
                  <a:solidFill>
                    <a:srgbClr val="00FF00"/>
                  </a:solidFill>
                  <a:latin typeface="Consolas" panose="020B0609020204030204" pitchFamily="49" charset="0"/>
                </a:rPr>
                <a:t>There are 5 modes for manipulating shapes...</a:t>
              </a:r>
              <a:endParaRPr lang="et-EE" sz="1300">
                <a:solidFill>
                  <a:srgbClr val="00FF00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" name="PresSld5Shape110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D72436D7-5D9F-55E6-2378-1B3181BD4E5D}"/>
                </a:ext>
              </a:extLst>
            </p:cNvPr>
            <p:cNvSpPr/>
            <p:nvPr/>
          </p:nvSpPr>
          <p:spPr>
            <a:xfrm>
              <a:off x="2311400" y="3340100"/>
              <a:ext cx="4131285" cy="0"/>
            </a:xfrm>
            <a:prstGeom prst="rect">
              <a:avLst/>
            </a:prstGeom>
            <a:solidFill>
              <a:srgbClr val="FF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900">
                  <a:solidFill>
                    <a:srgbClr val="FF0000"/>
                  </a:solidFill>
                  <a:latin typeface="Consolas" panose="020B0609020204030204" pitchFamily="49" charset="0"/>
                </a:rPr>
                <a:t>1. Move - allows you to move shapes across the slide</a:t>
              </a:r>
              <a:endParaRPr lang="et-EE" sz="900">
                <a:solidFill>
                  <a:srgbClr val="FF0000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" name="PresSld5Shape111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BB7BE869-831E-7EA7-397A-FDCCB3BBE5F4}"/>
                </a:ext>
              </a:extLst>
            </p:cNvPr>
            <p:cNvSpPr/>
            <p:nvPr/>
          </p:nvSpPr>
          <p:spPr>
            <a:xfrm>
              <a:off x="2311400" y="3505200"/>
              <a:ext cx="3659944" cy="0"/>
            </a:xfrm>
            <a:prstGeom prst="rect">
              <a:avLst/>
            </a:prstGeom>
            <a:solidFill>
              <a:srgbClr val="FF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900">
                  <a:solidFill>
                    <a:srgbClr val="00FFFF"/>
                  </a:solidFill>
                  <a:latin typeface="Consolas" panose="020B0609020204030204" pitchFamily="49" charset="0"/>
                </a:rPr>
                <a:t>2. PMove - allows you to move shapes pixel by pixel</a:t>
              </a:r>
              <a:endParaRPr lang="et-EE" sz="900">
                <a:solidFill>
                  <a:srgbClr val="00FFFF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" name="PresSld5Shape112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A2B0F9C8-5146-7207-7F81-997A10B97396}"/>
                </a:ext>
              </a:extLst>
            </p:cNvPr>
            <p:cNvSpPr/>
            <p:nvPr/>
          </p:nvSpPr>
          <p:spPr>
            <a:xfrm>
              <a:off x="2311400" y="3670300"/>
              <a:ext cx="2967171" cy="0"/>
            </a:xfrm>
            <a:prstGeom prst="rect">
              <a:avLst/>
            </a:prstGeom>
            <a:solidFill>
              <a:srgbClr val="FF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900">
                  <a:solidFill>
                    <a:srgbClr val="FFFF00"/>
                  </a:solidFill>
                  <a:latin typeface="Consolas" panose="020B0609020204030204" pitchFamily="49" charset="0"/>
                </a:rPr>
                <a:t>3. Size - allows you to resize shapes</a:t>
              </a:r>
              <a:endParaRPr lang="et-EE" sz="900">
                <a:solidFill>
                  <a:srgbClr val="FFFF00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" name="PresSld5Shape113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982963FE-8724-B298-DE0B-8AA5C11D7512}"/>
                </a:ext>
              </a:extLst>
            </p:cNvPr>
            <p:cNvSpPr/>
            <p:nvPr/>
          </p:nvSpPr>
          <p:spPr>
            <a:xfrm>
              <a:off x="2311400" y="3784600"/>
              <a:ext cx="3579863" cy="0"/>
            </a:xfrm>
            <a:prstGeom prst="rect">
              <a:avLst/>
            </a:prstGeom>
            <a:solidFill>
              <a:srgbClr val="FF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900">
                  <a:solidFill>
                    <a:srgbClr val="00FF00"/>
                  </a:solidFill>
                  <a:latin typeface="Consolas" panose="020B0609020204030204" pitchFamily="49" charset="0"/>
                </a:rPr>
                <a:t>4. PSize - allows you to resize shapes pixel by pixel</a:t>
              </a:r>
              <a:endParaRPr lang="et-EE" sz="900">
                <a:solidFill>
                  <a:srgbClr val="00FF00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" name="PresSld5Shape114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BF96B3AC-5E17-4347-6D98-E4E0A918B795}"/>
                </a:ext>
              </a:extLst>
            </p:cNvPr>
            <p:cNvSpPr/>
            <p:nvPr/>
          </p:nvSpPr>
          <p:spPr>
            <a:xfrm>
              <a:off x="2311400" y="4013200"/>
              <a:ext cx="4070015" cy="0"/>
            </a:xfrm>
            <a:prstGeom prst="rect">
              <a:avLst/>
            </a:prstGeom>
            <a:solidFill>
              <a:srgbClr val="FF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900">
                  <a:solidFill>
                    <a:srgbClr val="FFFFFF"/>
                  </a:solidFill>
                  <a:latin typeface="Consolas" panose="020B0609020204030204" pitchFamily="49" charset="0"/>
                </a:rPr>
                <a:t>5. Rotate - allows you to rotate shapes 1° with horizontal arrows or 45° with vertical arrows</a:t>
              </a:r>
              <a:endParaRPr lang="et-EE" sz="900">
                <a:solidFill>
                  <a:srgbClr val="FFFFFF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" name="PresSld6Shape115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4C87CA03-DAE2-981B-3133-D104303A53D1}"/>
                </a:ext>
              </a:extLst>
            </p:cNvPr>
            <p:cNvSpPr/>
            <p:nvPr/>
          </p:nvSpPr>
          <p:spPr>
            <a:xfrm>
              <a:off x="2171700" y="2463800"/>
              <a:ext cx="4477767" cy="2522016"/>
            </a:xfrm>
            <a:prstGeom prst="rect">
              <a:avLst/>
            </a:prstGeom>
            <a:solidFill>
              <a:srgbClr val="FF8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000000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63" name="PresSld6Shape116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9D4294BA-3051-381C-510E-7FB30CBC034C}"/>
                </a:ext>
              </a:extLst>
            </p:cNvPr>
            <p:cNvSpPr/>
            <p:nvPr/>
          </p:nvSpPr>
          <p:spPr>
            <a:xfrm>
              <a:off x="2260600" y="2552700"/>
              <a:ext cx="4279985" cy="233815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000000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64" name="PresSld6Shape117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D156EF74-51B4-E087-C15F-31F24F1D4C6D}"/>
                </a:ext>
              </a:extLst>
            </p:cNvPr>
            <p:cNvSpPr/>
            <p:nvPr/>
          </p:nvSpPr>
          <p:spPr>
            <a:xfrm>
              <a:off x="2374900" y="2667000"/>
              <a:ext cx="1668266" cy="2033018"/>
            </a:xfrm>
            <a:prstGeom prst="verticalScroll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000000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65" name="PresSld6Shape118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495A4625-855F-25B4-E284-9BD6B6D74FD2}"/>
                </a:ext>
              </a:extLst>
            </p:cNvPr>
            <p:cNvSpPr/>
            <p:nvPr/>
          </p:nvSpPr>
          <p:spPr>
            <a:xfrm>
              <a:off x="2806700" y="3695700"/>
              <a:ext cx="945288" cy="0"/>
            </a:xfrm>
            <a:prstGeom prst="rect">
              <a:avLst/>
            </a:prstGeom>
            <a:solidFill>
              <a:srgbClr val="FF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300" dirty="0">
                  <a:solidFill>
                    <a:srgbClr val="000000"/>
                  </a:solidFill>
                  <a:latin typeface="Candara Light" panose="020E0502030303020204" pitchFamily="34" charset="0"/>
                </a:rPr>
                <a:t>Text </a:t>
              </a:r>
              <a:r>
                <a:rPr lang="et-EE" sz="1300" dirty="0" err="1">
                  <a:solidFill>
                    <a:srgbClr val="000000"/>
                  </a:solidFill>
                  <a:latin typeface="Candara Light" panose="020E0502030303020204" pitchFamily="34" charset="0"/>
                </a:rPr>
                <a:t>formatting</a:t>
              </a:r>
              <a:endParaRPr lang="et-EE" sz="1300" dirty="0">
                <a:solidFill>
                  <a:srgbClr val="000000"/>
                </a:solidFill>
                <a:latin typeface="Candara Light" panose="020E0502030303020204" pitchFamily="34" charset="0"/>
              </a:endParaRPr>
            </a:p>
          </p:txBody>
        </p:sp>
        <p:sp>
          <p:nvSpPr>
            <p:cNvPr id="66" name="PresSld6Shape119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E8BC4892-9AE6-531D-670D-D3CC29E58FF0}"/>
                </a:ext>
              </a:extLst>
            </p:cNvPr>
            <p:cNvSpPr/>
            <p:nvPr/>
          </p:nvSpPr>
          <p:spPr>
            <a:xfrm>
              <a:off x="4191000" y="2908300"/>
              <a:ext cx="1092925" cy="0"/>
            </a:xfrm>
            <a:prstGeom prst="rect">
              <a:avLst/>
            </a:prstGeom>
            <a:solidFill>
              <a:srgbClr val="FF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t-EE" dirty="0" err="1">
                  <a:solidFill>
                    <a:srgbClr val="000000"/>
                  </a:solidFill>
                  <a:latin typeface="Candara" panose="020E0502030303020204" pitchFamily="34" charset="0"/>
                </a:rPr>
                <a:t>Regular</a:t>
              </a:r>
              <a:endParaRPr lang="et-EE" dirty="0">
                <a:solidFill>
                  <a:srgbClr val="000000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67" name="PresSld6Shape120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B197EDB0-21C3-94B5-8812-B46F816A7FB4}"/>
                </a:ext>
              </a:extLst>
            </p:cNvPr>
            <p:cNvSpPr/>
            <p:nvPr/>
          </p:nvSpPr>
          <p:spPr>
            <a:xfrm>
              <a:off x="4191000" y="3213100"/>
              <a:ext cx="653960" cy="0"/>
            </a:xfrm>
            <a:prstGeom prst="rect">
              <a:avLst/>
            </a:prstGeom>
            <a:solidFill>
              <a:srgbClr val="FF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t-EE" b="1" dirty="0" err="1">
                  <a:solidFill>
                    <a:srgbClr val="000000"/>
                  </a:solidFill>
                  <a:latin typeface="Candara" panose="020E0502030303020204" pitchFamily="34" charset="0"/>
                </a:rPr>
                <a:t>Bold</a:t>
              </a:r>
              <a:endParaRPr lang="et-EE" b="1" dirty="0">
                <a:solidFill>
                  <a:srgbClr val="000000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68" name="PresSld6Shape121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295C0B2C-F348-E1DD-0813-3BFC5D859F54}"/>
                </a:ext>
              </a:extLst>
            </p:cNvPr>
            <p:cNvSpPr/>
            <p:nvPr/>
          </p:nvSpPr>
          <p:spPr>
            <a:xfrm>
              <a:off x="4191000" y="3530600"/>
              <a:ext cx="1218342" cy="0"/>
            </a:xfrm>
            <a:prstGeom prst="rect">
              <a:avLst/>
            </a:prstGeom>
            <a:solidFill>
              <a:srgbClr val="FF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t-EE" i="1">
                  <a:solidFill>
                    <a:srgbClr val="000000"/>
                  </a:solidFill>
                  <a:latin typeface="Candara" panose="020E0502030303020204" pitchFamily="34" charset="0"/>
                </a:rPr>
                <a:t>Italic</a:t>
              </a:r>
            </a:p>
          </p:txBody>
        </p:sp>
        <p:sp>
          <p:nvSpPr>
            <p:cNvPr id="69" name="PresSld6Shape122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331DAF10-8555-766D-FB2F-614E7D34A291}"/>
                </a:ext>
              </a:extLst>
            </p:cNvPr>
            <p:cNvSpPr/>
            <p:nvPr/>
          </p:nvSpPr>
          <p:spPr>
            <a:xfrm>
              <a:off x="4191000" y="3822700"/>
              <a:ext cx="1281052" cy="0"/>
            </a:xfrm>
            <a:prstGeom prst="rect">
              <a:avLst/>
            </a:prstGeom>
            <a:solidFill>
              <a:srgbClr val="FF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t-EE" u="sng">
                  <a:solidFill>
                    <a:srgbClr val="000000"/>
                  </a:solidFill>
                  <a:latin typeface="Candara" panose="020E0502030303020204" pitchFamily="34" charset="0"/>
                </a:rPr>
                <a:t>Underline</a:t>
              </a:r>
            </a:p>
          </p:txBody>
        </p:sp>
        <p:sp>
          <p:nvSpPr>
            <p:cNvPr id="70" name="PresSld6Shape123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A465FAB4-8E77-8A4A-4F81-336E2266DD6C}"/>
                </a:ext>
              </a:extLst>
            </p:cNvPr>
            <p:cNvSpPr/>
            <p:nvPr/>
          </p:nvSpPr>
          <p:spPr>
            <a:xfrm>
              <a:off x="4191000" y="4140200"/>
              <a:ext cx="1406469" cy="0"/>
            </a:xfrm>
            <a:prstGeom prst="rect">
              <a:avLst/>
            </a:prstGeom>
            <a:solidFill>
              <a:srgbClr val="FF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t-EE">
                  <a:solidFill>
                    <a:srgbClr val="000000"/>
                  </a:solidFill>
                  <a:effectLst>
                    <a:prstShdw prst="shdw14" dist="35921" dir="2700000">
                      <a:scrgbClr r="0" g="0" b="0">
                        <a:alpha val="43000"/>
                      </a:scrgbClr>
                    </a:prstShdw>
                  </a:effectLst>
                  <a:latin typeface="Candara" panose="020E0502030303020204" pitchFamily="34" charset="0"/>
                </a:rPr>
                <a:t>Shadow</a:t>
              </a:r>
            </a:p>
          </p:txBody>
        </p:sp>
        <p:sp>
          <p:nvSpPr>
            <p:cNvPr id="71" name="PresSld6Shape124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7E0F08BA-E7E4-C667-81E8-99229BD6F5C1}"/>
                </a:ext>
              </a:extLst>
            </p:cNvPr>
            <p:cNvSpPr/>
            <p:nvPr/>
          </p:nvSpPr>
          <p:spPr>
            <a:xfrm>
              <a:off x="4191000" y="4445000"/>
              <a:ext cx="1720016" cy="0"/>
            </a:xfrm>
            <a:prstGeom prst="rect">
              <a:avLst/>
            </a:prstGeom>
            <a:solidFill>
              <a:srgbClr val="FF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t-EE" strike="sngStrike" dirty="0" err="1">
                  <a:solidFill>
                    <a:srgbClr val="000000"/>
                  </a:solidFill>
                  <a:latin typeface="Candara" panose="020E0502030303020204" pitchFamily="34" charset="0"/>
                </a:rPr>
                <a:t>Strikethrough</a:t>
              </a:r>
              <a:endParaRPr lang="et-EE" strike="sngStrike" dirty="0">
                <a:solidFill>
                  <a:srgbClr val="000000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72" name="PresSld7Shape125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AF9C95DE-210F-61E7-4FF9-A8803DB9B79D}"/>
                </a:ext>
              </a:extLst>
            </p:cNvPr>
            <p:cNvSpPr/>
            <p:nvPr/>
          </p:nvSpPr>
          <p:spPr>
            <a:xfrm>
              <a:off x="2222500" y="3606800"/>
              <a:ext cx="4366411" cy="0"/>
            </a:xfrm>
            <a:prstGeom prst="rect">
              <a:avLst/>
            </a:prstGeom>
            <a:solidFill>
              <a:srgbClr val="FF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2900" u="sng" dirty="0" err="1">
                  <a:solidFill>
                    <a:srgbClr val="FF8000"/>
                  </a:solidFill>
                  <a:latin typeface="Candara" panose="020E0502030303020204" pitchFamily="34" charset="0"/>
                </a:rPr>
                <a:t>Thank</a:t>
              </a:r>
              <a:r>
                <a:rPr lang="et-EE" sz="2900" u="sng" dirty="0">
                  <a:solidFill>
                    <a:srgbClr val="FF8000"/>
                  </a:solidFill>
                  <a:latin typeface="Candara" panose="020E0502030303020204" pitchFamily="34" charset="0"/>
                </a:rPr>
                <a:t> you!</a:t>
              </a:r>
            </a:p>
          </p:txBody>
        </p:sp>
        <p:sp>
          <p:nvSpPr>
            <p:cNvPr id="73" name="PresSld7Shape126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531A3D51-4150-D3C9-1277-72476019ED07}"/>
                </a:ext>
              </a:extLst>
            </p:cNvPr>
            <p:cNvSpPr/>
            <p:nvPr/>
          </p:nvSpPr>
          <p:spPr>
            <a:xfrm>
              <a:off x="2311400" y="4025900"/>
              <a:ext cx="4228380" cy="0"/>
            </a:xfrm>
            <a:prstGeom prst="rect">
              <a:avLst/>
            </a:prstGeom>
            <a:solidFill>
              <a:srgbClr val="FF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>
                  <a:solidFill>
                    <a:srgbClr val="000000"/>
                  </a:solidFill>
                  <a:latin typeface="Candara" panose="020E0502030303020204" pitchFamily="34" charset="0"/>
                </a:rPr>
                <a:t>I hope you liked this presentation showcasing a presentation editor inside a presentation editor!</a:t>
              </a:r>
              <a:endParaRPr lang="et-EE" sz="1000">
                <a:solidFill>
                  <a:srgbClr val="000000"/>
                </a:solidFill>
                <a:latin typeface="Candara" panose="020E0502030303020204" pitchFamily="34" charset="0"/>
              </a:endParaRPr>
            </a:p>
          </p:txBody>
        </p:sp>
      </p:grpSp>
      <p:pic>
        <p:nvPicPr>
          <p:cNvPr id="115" name="/Defaults/Sound/Ravines.mp3" hidden="1">
            <a:hlinkClick r:id="" action="ppaction://media"/>
            <a:extLst>
              <a:ext uri="{FF2B5EF4-FFF2-40B4-BE49-F238E27FC236}">
                <a16:creationId xmlns:a16="http://schemas.microsoft.com/office/drawing/2014/main" id="{75CF9DA5-CD11-80BE-CB10-149E536FA7D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9912350" y="7050088"/>
            <a:ext cx="609600" cy="609600"/>
          </a:xfrm>
          <a:prstGeom prst="rect">
            <a:avLst/>
          </a:prstGeom>
        </p:spPr>
      </p:pic>
      <p:pic>
        <p:nvPicPr>
          <p:cNvPr id="76" name="/Defaults/Sound/Shutdown.mp3" hidden="1">
            <a:hlinkClick r:id="" action="ppaction://media"/>
            <a:extLst>
              <a:ext uri="{FF2B5EF4-FFF2-40B4-BE49-F238E27FC236}">
                <a16:creationId xmlns:a16="http://schemas.microsoft.com/office/drawing/2014/main" id="{650CEAA2-A7EB-3D02-1ACA-410FC105DD1A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rcRect/>
          <a:stretch/>
        </p:blipFill>
        <p:spPr>
          <a:xfrm flipH="1" flipV="1">
            <a:off x="0" y="0"/>
            <a:ext cx="495548" cy="495548"/>
          </a:xfrm>
          <a:prstGeom prst="rect">
            <a:avLst/>
          </a:prstGeom>
        </p:spPr>
      </p:pic>
      <p:pic>
        <p:nvPicPr>
          <p:cNvPr id="77" name="/Defaults/Sound/Startup.mp3" hidden="1">
            <a:hlinkClick r:id="" action="ppaction://media"/>
            <a:extLst>
              <a:ext uri="{FF2B5EF4-FFF2-40B4-BE49-F238E27FC236}">
                <a16:creationId xmlns:a16="http://schemas.microsoft.com/office/drawing/2014/main" id="{40FCFE5A-0C73-15A8-2D1E-78E7CDF22826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/>
          <a:srcRect/>
          <a:stretch/>
        </p:blipFill>
        <p:spPr>
          <a:xfrm>
            <a:off x="179361" y="123714"/>
            <a:ext cx="45719" cy="45719"/>
          </a:xfrm>
          <a:prstGeom prst="rect">
            <a:avLst/>
          </a:prstGeom>
        </p:spPr>
      </p:pic>
      <p:pic>
        <p:nvPicPr>
          <p:cNvPr id="79" name="/Defaults/Images/Background.png" descr="Pilt, millel on kujutatud Värvikus, hägune, Magenta, lilla&#10;&#10;Kirjeldus on genereeritud automaatselt" hidden="1">
            <a:extLst>
              <a:ext uri="{FF2B5EF4-FFF2-40B4-BE49-F238E27FC236}">
                <a16:creationId xmlns:a16="http://schemas.microsoft.com/office/drawing/2014/main" id="{DCF4B608-34AA-D384-9710-611B09F7D61B}"/>
              </a:ext>
            </a:extLst>
          </p:cNvPr>
          <p:cNvPicPr>
            <a:picLocks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57195"/>
          <a:stretch/>
        </p:blipFill>
        <p:spPr>
          <a:xfrm>
            <a:off x="-6737" y="41812"/>
            <a:ext cx="45719" cy="45719"/>
          </a:xfrm>
          <a:prstGeom prst="rect">
            <a:avLst/>
          </a:prstGeom>
        </p:spPr>
      </p:pic>
      <p:grpSp>
        <p:nvGrpSpPr>
          <p:cNvPr id="74" name="/Defaults/Themes/Default.thm" hidden="1">
            <a:extLst>
              <a:ext uri="{FF2B5EF4-FFF2-40B4-BE49-F238E27FC236}">
                <a16:creationId xmlns:a16="http://schemas.microsoft.com/office/drawing/2014/main" id="{5EE5DB50-A1AE-684D-3902-BA9A41B8F015}"/>
              </a:ext>
            </a:extLst>
          </p:cNvPr>
          <p:cNvGrpSpPr/>
          <p:nvPr/>
        </p:nvGrpSpPr>
        <p:grpSpPr>
          <a:xfrm>
            <a:off x="3454400" y="2641600"/>
            <a:ext cx="4470400" cy="2514600"/>
            <a:chOff x="3813267" y="1964028"/>
            <a:chExt cx="4565466" cy="3199643"/>
          </a:xfrm>
        </p:grpSpPr>
        <p:sp>
          <p:nvSpPr>
            <p:cNvPr id="78" name="WindowFrame">
              <a:extLst>
                <a:ext uri="{FF2B5EF4-FFF2-40B4-BE49-F238E27FC236}">
                  <a16:creationId xmlns:a16="http://schemas.microsoft.com/office/drawing/2014/main" id="{03864297-5BA5-F085-B8F7-9D4930F87F34}"/>
                </a:ext>
              </a:extLst>
            </p:cNvPr>
            <p:cNvSpPr/>
            <p:nvPr/>
          </p:nvSpPr>
          <p:spPr>
            <a:xfrm>
              <a:off x="3813267" y="1964055"/>
              <a:ext cx="4565466" cy="3199616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50000"/>
                    <a:alpha val="70000"/>
                  </a:schemeClr>
                </a:gs>
                <a:gs pos="50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75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80" name="Window">
              <a:extLst>
                <a:ext uri="{FF2B5EF4-FFF2-40B4-BE49-F238E27FC236}">
                  <a16:creationId xmlns:a16="http://schemas.microsoft.com/office/drawing/2014/main" id="{4F18AA09-01B2-5E87-1EF0-2B5B387DF634}"/>
                </a:ext>
              </a:extLst>
            </p:cNvPr>
            <p:cNvSpPr/>
            <p:nvPr/>
          </p:nvSpPr>
          <p:spPr>
            <a:xfrm>
              <a:off x="3901943" y="2255633"/>
              <a:ext cx="4357129" cy="2789703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 w="38100">
                    <a:noFill/>
                  </a:ln>
                  <a:effectLst/>
                  <a:uLnTx/>
                  <a:uFillTx/>
                  <a:latin typeface="Candara" panose="020E0502030303020204" pitchFamily="34" charset="0"/>
                </a:rPr>
                <a:t>OrangePath default</a:t>
              </a:r>
            </a:p>
          </p:txBody>
        </p:sp>
        <p:sp>
          <p:nvSpPr>
            <p:cNvPr id="81" name="WindowTitle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0D5B0051-49BE-7B1C-9920-62DE59122046}"/>
                </a:ext>
              </a:extLst>
            </p:cNvPr>
            <p:cNvSpPr txBox="1"/>
            <p:nvPr/>
          </p:nvSpPr>
          <p:spPr>
            <a:xfrm>
              <a:off x="3901944" y="1973518"/>
              <a:ext cx="324738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solidFill>
                    <a:prstClr val="white"/>
                  </a:solidFill>
                  <a:latin typeface="+mj-lt"/>
                </a:rPr>
                <a:t>Window title</a:t>
              </a:r>
            </a:p>
          </p:txBody>
        </p:sp>
        <p:sp>
          <p:nvSpPr>
            <p:cNvPr id="82" name="Close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A4115A96-E30F-6E12-FB90-2C969E81FBFC}"/>
                </a:ext>
              </a:extLst>
            </p:cNvPr>
            <p:cNvSpPr/>
            <p:nvPr/>
          </p:nvSpPr>
          <p:spPr>
            <a:xfrm>
              <a:off x="7702234" y="1964028"/>
              <a:ext cx="555309" cy="291578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83" name="Handle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F839F2B3-10B5-F42A-8046-E63C3DF588EE}"/>
                </a:ext>
              </a:extLst>
            </p:cNvPr>
            <p:cNvSpPr/>
            <p:nvPr/>
          </p:nvSpPr>
          <p:spPr>
            <a:xfrm>
              <a:off x="8268051" y="5061296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84" name="Minimize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475C1F23-8594-4FEF-8AC1-1B2D30F56198}"/>
                </a:ext>
              </a:extLst>
            </p:cNvPr>
            <p:cNvSpPr/>
            <p:nvPr/>
          </p:nvSpPr>
          <p:spPr>
            <a:xfrm>
              <a:off x="7143292" y="1964757"/>
              <a:ext cx="555309" cy="291578"/>
            </a:xfrm>
            <a:prstGeom prst="rect">
              <a:avLst/>
            </a:prstGeom>
            <a:gradFill>
              <a:gsLst>
                <a:gs pos="88068">
                  <a:schemeClr val="accent1"/>
                </a:gs>
                <a:gs pos="0">
                  <a:schemeClr val="accent5">
                    <a:lumMod val="75000"/>
                  </a:schemeClr>
                </a:gs>
                <a:gs pos="24000">
                  <a:schemeClr val="accent5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t-EE" sz="1200" kern="0" dirty="0">
                  <a:solidFill>
                    <a:prstClr val="white"/>
                  </a:solidFill>
                  <a:latin typeface="Candara" panose="020E0502030303020204" pitchFamily="34" charset="0"/>
                </a:rPr>
                <a:t>_</a:t>
              </a: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</p:grpSp>
      <p:grpSp>
        <p:nvGrpSpPr>
          <p:cNvPr id="85" name="/Defaults/Themes/Flat.thm" hidden="1">
            <a:extLst>
              <a:ext uri="{FF2B5EF4-FFF2-40B4-BE49-F238E27FC236}">
                <a16:creationId xmlns:a16="http://schemas.microsoft.com/office/drawing/2014/main" id="{F41C6A1E-9CA6-6644-8ED4-1872DB553605}"/>
              </a:ext>
            </a:extLst>
          </p:cNvPr>
          <p:cNvGrpSpPr/>
          <p:nvPr/>
        </p:nvGrpSpPr>
        <p:grpSpPr>
          <a:xfrm>
            <a:off x="4406900" y="2895600"/>
            <a:ext cx="4470400" cy="2514600"/>
            <a:chOff x="3813267" y="1964028"/>
            <a:chExt cx="4565466" cy="3199643"/>
          </a:xfrm>
        </p:grpSpPr>
        <p:sp>
          <p:nvSpPr>
            <p:cNvPr id="86" name="WindowFrame">
              <a:extLst>
                <a:ext uri="{FF2B5EF4-FFF2-40B4-BE49-F238E27FC236}">
                  <a16:creationId xmlns:a16="http://schemas.microsoft.com/office/drawing/2014/main" id="{6EA28A8F-FEDC-BE6B-2195-9F7234A33C66}"/>
                </a:ext>
              </a:extLst>
            </p:cNvPr>
            <p:cNvSpPr/>
            <p:nvPr/>
          </p:nvSpPr>
          <p:spPr>
            <a:xfrm>
              <a:off x="3813267" y="1964055"/>
              <a:ext cx="4565466" cy="3199616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87" name="Window">
              <a:extLst>
                <a:ext uri="{FF2B5EF4-FFF2-40B4-BE49-F238E27FC236}">
                  <a16:creationId xmlns:a16="http://schemas.microsoft.com/office/drawing/2014/main" id="{B7A61CC7-0858-57AB-F634-FF91FB7D5413}"/>
                </a:ext>
              </a:extLst>
            </p:cNvPr>
            <p:cNvSpPr/>
            <p:nvPr/>
          </p:nvSpPr>
          <p:spPr>
            <a:xfrm>
              <a:off x="3901943" y="2255633"/>
              <a:ext cx="4357129" cy="2789703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 w="38100">
                    <a:noFill/>
                  </a:ln>
                  <a:effectLst/>
                  <a:uLnTx/>
                  <a:uFillTx/>
                  <a:latin typeface="Candara" panose="020E0502030303020204" pitchFamily="34" charset="0"/>
                </a:rPr>
                <a:t>Modern</a:t>
              </a:r>
            </a:p>
          </p:txBody>
        </p:sp>
        <p:sp>
          <p:nvSpPr>
            <p:cNvPr id="88" name="WindowTitle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3A4B5834-E6C2-9DB5-B820-94202F7176D7}"/>
                </a:ext>
              </a:extLst>
            </p:cNvPr>
            <p:cNvSpPr txBox="1"/>
            <p:nvPr/>
          </p:nvSpPr>
          <p:spPr>
            <a:xfrm>
              <a:off x="3901944" y="1973518"/>
              <a:ext cx="324738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solidFill>
                    <a:prstClr val="white"/>
                  </a:solidFill>
                  <a:latin typeface="+mj-lt"/>
                </a:rPr>
                <a:t>Window title</a:t>
              </a:r>
            </a:p>
          </p:txBody>
        </p:sp>
        <p:sp>
          <p:nvSpPr>
            <p:cNvPr id="89" name="Close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65A353DD-B2F2-59EB-8ACA-09362143D53C}"/>
                </a:ext>
              </a:extLst>
            </p:cNvPr>
            <p:cNvSpPr/>
            <p:nvPr/>
          </p:nvSpPr>
          <p:spPr>
            <a:xfrm>
              <a:off x="7913376" y="1964028"/>
              <a:ext cx="344167" cy="291578"/>
            </a:xfrm>
            <a:prstGeom prst="rect">
              <a:avLst/>
            </a:prstGeom>
            <a:solidFill>
              <a:srgbClr val="C00000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90" name="Handle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D400B64B-C70E-85BD-D277-A0A285C34F9B}"/>
                </a:ext>
              </a:extLst>
            </p:cNvPr>
            <p:cNvSpPr/>
            <p:nvPr/>
          </p:nvSpPr>
          <p:spPr>
            <a:xfrm>
              <a:off x="8268051" y="5061296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91" name="Minimize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6035A4B9-F431-BB2F-FE33-8A7DE6B69D2A}"/>
                </a:ext>
              </a:extLst>
            </p:cNvPr>
            <p:cNvSpPr/>
            <p:nvPr/>
          </p:nvSpPr>
          <p:spPr>
            <a:xfrm>
              <a:off x="7561213" y="1964028"/>
              <a:ext cx="334312" cy="291578"/>
            </a:xfrm>
            <a:prstGeom prst="rect">
              <a:avLst/>
            </a:prstGeom>
            <a:solidFill>
              <a:schemeClr val="accent1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t-EE" sz="1200" kern="0" dirty="0">
                  <a:solidFill>
                    <a:prstClr val="white"/>
                  </a:solidFill>
                  <a:latin typeface="Candara" panose="020E0502030303020204" pitchFamily="34" charset="0"/>
                </a:rPr>
                <a:t>_</a:t>
              </a: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</p:grpSp>
      <p:grpSp>
        <p:nvGrpSpPr>
          <p:cNvPr id="92" name="/Defaults/Themes/Borderless.thm" hidden="1">
            <a:extLst>
              <a:ext uri="{FF2B5EF4-FFF2-40B4-BE49-F238E27FC236}">
                <a16:creationId xmlns:a16="http://schemas.microsoft.com/office/drawing/2014/main" id="{5C844312-B13D-A257-931D-3B6CBD5E13F1}"/>
              </a:ext>
            </a:extLst>
          </p:cNvPr>
          <p:cNvGrpSpPr/>
          <p:nvPr/>
        </p:nvGrpSpPr>
        <p:grpSpPr>
          <a:xfrm>
            <a:off x="6032500" y="2184400"/>
            <a:ext cx="4470400" cy="2514600"/>
            <a:chOff x="3813267" y="1964055"/>
            <a:chExt cx="4565466" cy="3199616"/>
          </a:xfrm>
        </p:grpSpPr>
        <p:sp>
          <p:nvSpPr>
            <p:cNvPr id="93" name="WindowFrame">
              <a:extLst>
                <a:ext uri="{FF2B5EF4-FFF2-40B4-BE49-F238E27FC236}">
                  <a16:creationId xmlns:a16="http://schemas.microsoft.com/office/drawing/2014/main" id="{F8CDAD72-5A57-F332-40E6-68450A06E3F5}"/>
                </a:ext>
              </a:extLst>
            </p:cNvPr>
            <p:cNvSpPr/>
            <p:nvPr/>
          </p:nvSpPr>
          <p:spPr>
            <a:xfrm>
              <a:off x="3813267" y="1964055"/>
              <a:ext cx="4565466" cy="3199616"/>
            </a:xfrm>
            <a:prstGeom prst="rect">
              <a:avLst/>
            </a:prstGeom>
            <a:noFill/>
            <a:ln w="19050" cap="rnd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94" name="Window">
              <a:extLst>
                <a:ext uri="{FF2B5EF4-FFF2-40B4-BE49-F238E27FC236}">
                  <a16:creationId xmlns:a16="http://schemas.microsoft.com/office/drawing/2014/main" id="{1CCC6EE8-9371-F3B3-7C27-E545BD44DBCD}"/>
                </a:ext>
              </a:extLst>
            </p:cNvPr>
            <p:cNvSpPr/>
            <p:nvPr/>
          </p:nvSpPr>
          <p:spPr>
            <a:xfrm>
              <a:off x="3901943" y="2255633"/>
              <a:ext cx="4357129" cy="2789703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 w="38100">
                    <a:noFill/>
                  </a:ln>
                  <a:effectLst/>
                  <a:uLnTx/>
                  <a:uFillTx/>
                  <a:latin typeface="Candara" panose="020E0502030303020204" pitchFamily="34" charset="0"/>
                </a:rPr>
                <a:t>Borderless [Trafficlight]</a:t>
              </a:r>
            </a:p>
          </p:txBody>
        </p:sp>
        <p:sp>
          <p:nvSpPr>
            <p:cNvPr id="95" name="WindowTitle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07CE39E3-491A-02BA-F670-740FC2E0BEA8}"/>
                </a:ext>
              </a:extLst>
            </p:cNvPr>
            <p:cNvSpPr txBox="1"/>
            <p:nvPr/>
          </p:nvSpPr>
          <p:spPr>
            <a:xfrm>
              <a:off x="3901944" y="1973518"/>
              <a:ext cx="4355599" cy="276999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6200000" scaled="0"/>
            </a:gradFill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120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ndara" panose="020E0502030303020204" pitchFamily="34" charset="0"/>
                </a:rPr>
                <a:t>Window title</a:t>
              </a:r>
            </a:p>
          </p:txBody>
        </p:sp>
        <p:sp>
          <p:nvSpPr>
            <p:cNvPr id="96" name="Close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88485976-47BF-5BB8-28C7-5A2FF0DA8F47}"/>
                </a:ext>
              </a:extLst>
            </p:cNvPr>
            <p:cNvSpPr/>
            <p:nvPr/>
          </p:nvSpPr>
          <p:spPr>
            <a:xfrm>
              <a:off x="3981849" y="2039443"/>
              <a:ext cx="110297" cy="137273"/>
            </a:xfrm>
            <a:prstGeom prst="ellipse">
              <a:avLst/>
            </a:prstGeom>
            <a:solidFill>
              <a:srgbClr val="FF0000"/>
            </a:solidFill>
            <a:ln w="6350" cap="rnd" cmpd="sng" algn="ctr">
              <a:solidFill>
                <a:schemeClr val="bg1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97" name="Handle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B7B992F3-21A8-FC82-8BFF-A97EEDF71879}"/>
                </a:ext>
              </a:extLst>
            </p:cNvPr>
            <p:cNvSpPr/>
            <p:nvPr/>
          </p:nvSpPr>
          <p:spPr>
            <a:xfrm>
              <a:off x="8268051" y="5061296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98" name="Minimize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F4E845BC-5B28-7097-C473-54225D0F273C}"/>
                </a:ext>
              </a:extLst>
            </p:cNvPr>
            <p:cNvSpPr/>
            <p:nvPr/>
          </p:nvSpPr>
          <p:spPr>
            <a:xfrm>
              <a:off x="4140378" y="2038194"/>
              <a:ext cx="110297" cy="138523"/>
            </a:xfrm>
            <a:prstGeom prst="ellipse">
              <a:avLst/>
            </a:prstGeom>
            <a:solidFill>
              <a:schemeClr val="accent1"/>
            </a:solidFill>
            <a:ln w="6350" cap="rnd" cmpd="sng" algn="ctr">
              <a:solidFill>
                <a:schemeClr val="bg1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</p:grpSp>
      <p:grpSp>
        <p:nvGrpSpPr>
          <p:cNvPr id="99" name="/Defaults/Themes/Neon.thm" hidden="1">
            <a:extLst>
              <a:ext uri="{FF2B5EF4-FFF2-40B4-BE49-F238E27FC236}">
                <a16:creationId xmlns:a16="http://schemas.microsoft.com/office/drawing/2014/main" id="{ED7453AB-CEFD-0695-3F4E-174E950519A3}"/>
              </a:ext>
            </a:extLst>
          </p:cNvPr>
          <p:cNvGrpSpPr/>
          <p:nvPr/>
        </p:nvGrpSpPr>
        <p:grpSpPr>
          <a:xfrm>
            <a:off x="1384300" y="2565400"/>
            <a:ext cx="4470400" cy="2514600"/>
            <a:chOff x="3813267" y="1963588"/>
            <a:chExt cx="4565466" cy="3200083"/>
          </a:xfrm>
        </p:grpSpPr>
        <p:sp>
          <p:nvSpPr>
            <p:cNvPr id="100" name="WindowFrame">
              <a:extLst>
                <a:ext uri="{FF2B5EF4-FFF2-40B4-BE49-F238E27FC236}">
                  <a16:creationId xmlns:a16="http://schemas.microsoft.com/office/drawing/2014/main" id="{0BA5186F-BC0E-B2D3-FB27-C9C5822639BD}"/>
                </a:ext>
              </a:extLst>
            </p:cNvPr>
            <p:cNvSpPr/>
            <p:nvPr/>
          </p:nvSpPr>
          <p:spPr>
            <a:xfrm>
              <a:off x="3813267" y="1964055"/>
              <a:ext cx="4565466" cy="3199616"/>
            </a:xfrm>
            <a:prstGeom prst="rect">
              <a:avLst/>
            </a:prstGeom>
            <a:solidFill>
              <a:schemeClr val="accent1">
                <a:alpha val="49000"/>
              </a:scheme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101" name="Window">
              <a:extLst>
                <a:ext uri="{FF2B5EF4-FFF2-40B4-BE49-F238E27FC236}">
                  <a16:creationId xmlns:a16="http://schemas.microsoft.com/office/drawing/2014/main" id="{DB52A28F-4B1D-EC25-53EB-9F3BCE48BA32}"/>
                </a:ext>
              </a:extLst>
            </p:cNvPr>
            <p:cNvSpPr/>
            <p:nvPr/>
          </p:nvSpPr>
          <p:spPr>
            <a:xfrm>
              <a:off x="3901943" y="2255633"/>
              <a:ext cx="4357129" cy="2789703"/>
            </a:xfrm>
            <a:prstGeom prst="rect">
              <a:avLst/>
            </a:prstGeom>
            <a:solidFill>
              <a:schemeClr val="bg1">
                <a:alpha val="95000"/>
              </a:scheme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 w="38100">
                    <a:noFill/>
                  </a:ln>
                  <a:effectLst/>
                  <a:uLnTx/>
                  <a:uFillTx/>
                  <a:latin typeface="Candara" panose="020E0502030303020204" pitchFamily="34" charset="0"/>
                </a:rPr>
                <a:t>Neon</a:t>
              </a:r>
            </a:p>
          </p:txBody>
        </p:sp>
        <p:sp>
          <p:nvSpPr>
            <p:cNvPr id="102" name="WindowTitle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52EB222D-3247-C2DE-1735-8217B454D65C}"/>
                </a:ext>
              </a:extLst>
            </p:cNvPr>
            <p:cNvSpPr txBox="1"/>
            <p:nvPr/>
          </p:nvSpPr>
          <p:spPr>
            <a:xfrm>
              <a:off x="3901944" y="1973518"/>
              <a:ext cx="323771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1200" dirty="0">
                  <a:solidFill>
                    <a:prstClr val="white"/>
                  </a:solidFill>
                  <a:latin typeface="+mj-lt"/>
                </a:rPr>
                <a:t>Window title</a:t>
              </a:r>
            </a:p>
          </p:txBody>
        </p:sp>
        <p:sp>
          <p:nvSpPr>
            <p:cNvPr id="103" name="Close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8E2B082C-F8A6-FF86-72E9-35EC652E50DB}"/>
                </a:ext>
              </a:extLst>
            </p:cNvPr>
            <p:cNvSpPr/>
            <p:nvPr/>
          </p:nvSpPr>
          <p:spPr>
            <a:xfrm>
              <a:off x="7914905" y="1964028"/>
              <a:ext cx="342638" cy="291578"/>
            </a:xfrm>
            <a:prstGeom prst="rect">
              <a:avLst/>
            </a:prstGeom>
            <a:solidFill>
              <a:schemeClr val="accent6">
                <a:alpha val="50000"/>
              </a:scheme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104" name="Handle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4382D7C1-2FFF-5B2E-8E15-6083AA2DA48D}"/>
                </a:ext>
              </a:extLst>
            </p:cNvPr>
            <p:cNvSpPr/>
            <p:nvPr/>
          </p:nvSpPr>
          <p:spPr>
            <a:xfrm>
              <a:off x="8268051" y="5061296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105" name="Minimize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9245675F-B398-EF25-0EDC-0E3AF80C378E}"/>
                </a:ext>
              </a:extLst>
            </p:cNvPr>
            <p:cNvSpPr/>
            <p:nvPr/>
          </p:nvSpPr>
          <p:spPr>
            <a:xfrm>
              <a:off x="7570738" y="1963588"/>
              <a:ext cx="342638" cy="292307"/>
            </a:xfrm>
            <a:prstGeom prst="rect">
              <a:avLst/>
            </a:prstGeom>
            <a:solidFill>
              <a:schemeClr val="accent1">
                <a:alpha val="10000"/>
              </a:scheme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t-EE" sz="1200" kern="0" dirty="0">
                  <a:solidFill>
                    <a:prstClr val="white"/>
                  </a:solidFill>
                  <a:latin typeface="Candara" panose="020E0502030303020204" pitchFamily="34" charset="0"/>
                </a:rPr>
                <a:t>_</a:t>
              </a: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</p:grpSp>
      <p:pic>
        <p:nvPicPr>
          <p:cNvPr id="106" name="/Defaults/Icons/Folder.emf" hidden="1">
            <a:extLst>
              <a:ext uri="{FF2B5EF4-FFF2-40B4-BE49-F238E27FC236}">
                <a16:creationId xmlns:a16="http://schemas.microsoft.com/office/drawing/2014/main" id="{FF6FDB29-312F-2BF8-577C-34712BAB6FA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0890" y="5919677"/>
            <a:ext cx="749873" cy="749873"/>
          </a:xfrm>
          <a:prstGeom prst="rect">
            <a:avLst/>
          </a:prstGeom>
        </p:spPr>
      </p:pic>
      <p:pic>
        <p:nvPicPr>
          <p:cNvPr id="107" name="/Defaults/Icons/Any.emf" hidden="1">
            <a:extLst>
              <a:ext uri="{FF2B5EF4-FFF2-40B4-BE49-F238E27FC236}">
                <a16:creationId xmlns:a16="http://schemas.microsoft.com/office/drawing/2014/main" id="{1C066640-74A0-C9E0-A3F3-C16A65D8654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10988" y="5919677"/>
            <a:ext cx="749873" cy="749873"/>
          </a:xfrm>
          <a:prstGeom prst="rect">
            <a:avLst/>
          </a:prstGeom>
        </p:spPr>
      </p:pic>
      <p:pic>
        <p:nvPicPr>
          <p:cNvPr id="108" name="/Defaults/Icons/Txt.emf" hidden="1">
            <a:extLst>
              <a:ext uri="{FF2B5EF4-FFF2-40B4-BE49-F238E27FC236}">
                <a16:creationId xmlns:a16="http://schemas.microsoft.com/office/drawing/2014/main" id="{761E2E12-DA4F-0ADD-6D96-38F5C3CB125C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15"/>
          <a:stretch/>
        </p:blipFill>
        <p:spPr>
          <a:xfrm>
            <a:off x="1860861" y="5900739"/>
            <a:ext cx="753419" cy="774544"/>
          </a:xfrm>
          <a:prstGeom prst="rect">
            <a:avLst/>
          </a:prstGeom>
        </p:spPr>
      </p:pic>
      <p:pic>
        <p:nvPicPr>
          <p:cNvPr id="109" name="/Defaults/Icons/Pic.emf" hidden="1">
            <a:extLst>
              <a:ext uri="{FF2B5EF4-FFF2-40B4-BE49-F238E27FC236}">
                <a16:creationId xmlns:a16="http://schemas.microsoft.com/office/drawing/2014/main" id="{540E4CF4-D145-2C62-992B-26CC7BDBB71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8344" y="5900739"/>
            <a:ext cx="749873" cy="763657"/>
          </a:xfrm>
          <a:prstGeom prst="rect">
            <a:avLst/>
          </a:prstGeom>
        </p:spPr>
      </p:pic>
      <p:pic>
        <p:nvPicPr>
          <p:cNvPr id="110" name="/Defaults/Icons/Movie.emf" hidden="1">
            <a:extLst>
              <a:ext uri="{FF2B5EF4-FFF2-40B4-BE49-F238E27FC236}">
                <a16:creationId xmlns:a16="http://schemas.microsoft.com/office/drawing/2014/main" id="{EFA89CE2-3569-718B-189A-12D313091DC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8460" y="5906368"/>
            <a:ext cx="760563" cy="774544"/>
          </a:xfrm>
          <a:prstGeom prst="rect">
            <a:avLst/>
          </a:prstGeom>
        </p:spPr>
      </p:pic>
      <p:pic>
        <p:nvPicPr>
          <p:cNvPr id="111" name="/Defaults/Icons/3D.emf" hidden="1">
            <a:extLst>
              <a:ext uri="{FF2B5EF4-FFF2-40B4-BE49-F238E27FC236}">
                <a16:creationId xmlns:a16="http://schemas.microsoft.com/office/drawing/2014/main" id="{D32BD481-72AC-74A0-4778-F5548B951D63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1879" y="5900739"/>
            <a:ext cx="760563" cy="771748"/>
          </a:xfrm>
          <a:prstGeom prst="rect">
            <a:avLst/>
          </a:prstGeom>
        </p:spPr>
      </p:pic>
      <p:pic>
        <p:nvPicPr>
          <p:cNvPr id="112" name="/Defaults/Icons/Cnf.emf" hidden="1">
            <a:extLst>
              <a:ext uri="{FF2B5EF4-FFF2-40B4-BE49-F238E27FC236}">
                <a16:creationId xmlns:a16="http://schemas.microsoft.com/office/drawing/2014/main" id="{D9302461-E9E7-63BF-9EFD-91DB5CE14280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5298" y="5919677"/>
            <a:ext cx="760563" cy="771748"/>
          </a:xfrm>
          <a:prstGeom prst="rect">
            <a:avLst/>
          </a:prstGeom>
        </p:spPr>
      </p:pic>
      <p:pic>
        <p:nvPicPr>
          <p:cNvPr id="113" name="/Defaults/Icons/Snd.emf" hidden="1">
            <a:extLst>
              <a:ext uri="{FF2B5EF4-FFF2-40B4-BE49-F238E27FC236}">
                <a16:creationId xmlns:a16="http://schemas.microsoft.com/office/drawing/2014/main" id="{6207BFC0-8BA4-DCED-7D52-76D573E8B9C7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622" y="5903833"/>
            <a:ext cx="760563" cy="760563"/>
          </a:xfrm>
          <a:prstGeom prst="rect">
            <a:avLst/>
          </a:prstGeom>
        </p:spPr>
      </p:pic>
      <p:pic>
        <p:nvPicPr>
          <p:cNvPr id="114" name="/Defaults/Icons/Pres.emf" hidden="1">
            <a:extLst>
              <a:ext uri="{FF2B5EF4-FFF2-40B4-BE49-F238E27FC236}">
                <a16:creationId xmlns:a16="http://schemas.microsoft.com/office/drawing/2014/main" id="{D85B6DB3-FAD9-A72B-CB8D-EEAE4F9E6B58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2654" y="5919677"/>
            <a:ext cx="760563" cy="777402"/>
          </a:xfrm>
          <a:prstGeom prst="rect">
            <a:avLst/>
          </a:prstGeom>
        </p:spPr>
      </p:pic>
      <p:grpSp>
        <p:nvGrpSpPr>
          <p:cNvPr id="116" name="/Defaults/Desktop.grp" hidden="1">
            <a:extLst>
              <a:ext uri="{FF2B5EF4-FFF2-40B4-BE49-F238E27FC236}">
                <a16:creationId xmlns:a16="http://schemas.microsoft.com/office/drawing/2014/main" id="{0D55E420-4CA7-24AF-2BDA-8767462DE58A}"/>
              </a:ext>
            </a:extLst>
          </p:cNvPr>
          <p:cNvGrpSpPr/>
          <p:nvPr/>
        </p:nvGrpSpPr>
        <p:grpSpPr>
          <a:xfrm>
            <a:off x="0" y="0"/>
            <a:ext cx="12200675" cy="6521410"/>
            <a:chOff x="0" y="0"/>
            <a:chExt cx="12200675" cy="6521410"/>
          </a:xfrm>
        </p:grpSpPr>
        <p:sp>
          <p:nvSpPr>
            <p:cNvPr id="117" name="InnerWindowAppFiles:-1">
              <a:extLst>
                <a:ext uri="{FF2B5EF4-FFF2-40B4-BE49-F238E27FC236}">
                  <a16:creationId xmlns:a16="http://schemas.microsoft.com/office/drawing/2014/main" id="{FB98F0A3-F8B5-FB3B-3F7F-3557FCA839F8}"/>
                </a:ext>
              </a:extLst>
            </p:cNvPr>
            <p:cNvSpPr/>
            <p:nvPr/>
          </p:nvSpPr>
          <p:spPr>
            <a:xfrm>
              <a:off x="0" y="0"/>
              <a:ext cx="12192738" cy="65214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18" name="PathAppFiles:-1">
              <a:extLst>
                <a:ext uri="{FF2B5EF4-FFF2-40B4-BE49-F238E27FC236}">
                  <a16:creationId xmlns:a16="http://schemas.microsoft.com/office/drawing/2014/main" id="{CD1965CC-E090-378F-7E9C-5D6DAB9280D1}"/>
                </a:ext>
              </a:extLst>
            </p:cNvPr>
            <p:cNvSpPr/>
            <p:nvPr/>
          </p:nvSpPr>
          <p:spPr>
            <a:xfrm>
              <a:off x="0" y="0"/>
              <a:ext cx="73642" cy="9217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00">
                  <a:noFill/>
                </a:rPr>
                <a:t>/Users/johnny/Desktop/</a:t>
              </a:r>
              <a:endParaRPr lang="et-EE" sz="100" dirty="0">
                <a:noFill/>
              </a:endParaRPr>
            </a:p>
          </p:txBody>
        </p:sp>
        <p:sp>
          <p:nvSpPr>
            <p:cNvPr id="119" name="ReloadAppFiles:-1">
              <a:extLst>
                <a:ext uri="{FF2B5EF4-FFF2-40B4-BE49-F238E27FC236}">
                  <a16:creationId xmlns:a16="http://schemas.microsoft.com/office/drawing/2014/main" id="{5D3FAFDB-99B4-5032-C188-71A61EAFE0E8}"/>
                </a:ext>
              </a:extLst>
            </p:cNvPr>
            <p:cNvSpPr/>
            <p:nvPr/>
          </p:nvSpPr>
          <p:spPr>
            <a:xfrm>
              <a:off x="12127033" y="4927076"/>
              <a:ext cx="73642" cy="9217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20" name="BottomPanelAppFiles:-1">
              <a:extLst>
                <a:ext uri="{FF2B5EF4-FFF2-40B4-BE49-F238E27FC236}">
                  <a16:creationId xmlns:a16="http://schemas.microsoft.com/office/drawing/2014/main" id="{B7D7796E-2B5D-33C1-D885-B0704A08AB2C}"/>
                </a:ext>
              </a:extLst>
            </p:cNvPr>
            <p:cNvSpPr/>
            <p:nvPr/>
          </p:nvSpPr>
          <p:spPr>
            <a:xfrm>
              <a:off x="73642" y="6175981"/>
              <a:ext cx="73642" cy="9217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00">
                  <a:noFill/>
                </a:rPr>
                <a:t>0 items</a:t>
              </a:r>
              <a:endParaRPr lang="et-EE" sz="100" dirty="0">
                <a:noFill/>
              </a:endParaRPr>
            </a:p>
          </p:txBody>
        </p:sp>
        <p:sp>
          <p:nvSpPr>
            <p:cNvPr id="121" name="SelectModeCheckAppFiles:-1">
              <a:extLst>
                <a:ext uri="{FF2B5EF4-FFF2-40B4-BE49-F238E27FC236}">
                  <a16:creationId xmlns:a16="http://schemas.microsoft.com/office/drawing/2014/main" id="{A489BA38-D7F0-B656-F3D0-92B36FA5287D}"/>
                </a:ext>
              </a:extLst>
            </p:cNvPr>
            <p:cNvSpPr/>
            <p:nvPr/>
          </p:nvSpPr>
          <p:spPr>
            <a:xfrm>
              <a:off x="10339526" y="6238576"/>
              <a:ext cx="73642" cy="9217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00">
                  <a:noFill/>
                </a:rPr>
                <a:t>/Users/Cat/</a:t>
              </a:r>
              <a:endParaRPr lang="et-EE" sz="100" dirty="0">
                <a:noFill/>
              </a:endParaRPr>
            </a:p>
          </p:txBody>
        </p:sp>
      </p:grpSp>
      <p:grpSp>
        <p:nvGrpSpPr>
          <p:cNvPr id="129" name="/Defaults/Themes/Wood.thm" hidden="1">
            <a:extLst>
              <a:ext uri="{FF2B5EF4-FFF2-40B4-BE49-F238E27FC236}">
                <a16:creationId xmlns:a16="http://schemas.microsoft.com/office/drawing/2014/main" id="{1501551F-54FB-2C46-3AC2-BF5EF5376BB3}"/>
              </a:ext>
            </a:extLst>
          </p:cNvPr>
          <p:cNvGrpSpPr/>
          <p:nvPr/>
        </p:nvGrpSpPr>
        <p:grpSpPr>
          <a:xfrm>
            <a:off x="6502400" y="4112592"/>
            <a:ext cx="4470400" cy="2514600"/>
            <a:chOff x="3813267" y="1964028"/>
            <a:chExt cx="4565466" cy="3199643"/>
          </a:xfrm>
        </p:grpSpPr>
        <p:sp>
          <p:nvSpPr>
            <p:cNvPr id="130" name="WindowFrame">
              <a:extLst>
                <a:ext uri="{FF2B5EF4-FFF2-40B4-BE49-F238E27FC236}">
                  <a16:creationId xmlns:a16="http://schemas.microsoft.com/office/drawing/2014/main" id="{5B5E62FF-9925-48A5-D782-94A3775265DA}"/>
                </a:ext>
              </a:extLst>
            </p:cNvPr>
            <p:cNvSpPr/>
            <p:nvPr/>
          </p:nvSpPr>
          <p:spPr>
            <a:xfrm>
              <a:off x="3813267" y="1964055"/>
              <a:ext cx="4565466" cy="3199616"/>
            </a:xfrm>
            <a:prstGeom prst="roundRect">
              <a:avLst>
                <a:gd name="adj" fmla="val 630"/>
              </a:avLst>
            </a:prstGeom>
            <a:blipFill dpi="0" rotWithShape="1">
              <a:blip r:embed="rId22"/>
              <a:srcRect/>
              <a:tile tx="571500" ty="596900" sx="87000" sy="84000" flip="none" algn="ctr"/>
            </a:blipFill>
            <a:ln w="19050" cap="rnd" cmpd="sng" algn="ctr">
              <a:noFill/>
              <a:prstDash val="solid"/>
            </a:ln>
            <a:effectLst>
              <a:softEdge rad="0"/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131" name="Window">
              <a:extLst>
                <a:ext uri="{FF2B5EF4-FFF2-40B4-BE49-F238E27FC236}">
                  <a16:creationId xmlns:a16="http://schemas.microsoft.com/office/drawing/2014/main" id="{CE5A97F7-58B7-FD3F-EEFD-3AB78CE41AC4}"/>
                </a:ext>
              </a:extLst>
            </p:cNvPr>
            <p:cNvSpPr/>
            <p:nvPr/>
          </p:nvSpPr>
          <p:spPr>
            <a:xfrm>
              <a:off x="3901943" y="2255633"/>
              <a:ext cx="4357129" cy="2789703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 w="38100">
                    <a:noFill/>
                  </a:ln>
                  <a:effectLst/>
                  <a:uLnTx/>
                  <a:uFillTx/>
                  <a:latin typeface="Candara" panose="020E0502030303020204" pitchFamily="34" charset="0"/>
                </a:rPr>
                <a:t>Wood</a:t>
              </a:r>
            </a:p>
          </p:txBody>
        </p:sp>
        <p:sp>
          <p:nvSpPr>
            <p:cNvPr id="132" name="WindowTitle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9BC4A04A-A6BC-4537-5309-AC59F25853E5}"/>
                </a:ext>
              </a:extLst>
            </p:cNvPr>
            <p:cNvSpPr txBox="1"/>
            <p:nvPr/>
          </p:nvSpPr>
          <p:spPr>
            <a:xfrm>
              <a:off x="3901945" y="1973518"/>
              <a:ext cx="3227085" cy="3524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solidFill>
                    <a:prstClr val="white"/>
                  </a:solidFill>
                  <a:latin typeface="+mj-lt"/>
                </a:rPr>
                <a:t>Window title</a:t>
              </a:r>
            </a:p>
          </p:txBody>
        </p:sp>
        <p:sp>
          <p:nvSpPr>
            <p:cNvPr id="133" name="Close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1078E2B4-B62C-5505-E8B1-165CC7B77CCE}"/>
                </a:ext>
              </a:extLst>
            </p:cNvPr>
            <p:cNvSpPr/>
            <p:nvPr/>
          </p:nvSpPr>
          <p:spPr>
            <a:xfrm>
              <a:off x="7702234" y="1964028"/>
              <a:ext cx="555309" cy="291578"/>
            </a:xfrm>
            <a:prstGeom prst="rect">
              <a:avLst/>
            </a:prstGeom>
            <a:noFill/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40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134" name="Handle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F3CE72F6-FC72-79FE-ECF0-0B57414B6DCF}"/>
                </a:ext>
              </a:extLst>
            </p:cNvPr>
            <p:cNvSpPr/>
            <p:nvPr/>
          </p:nvSpPr>
          <p:spPr>
            <a:xfrm>
              <a:off x="8268051" y="5061296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135" name="Minimize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423BF510-2E1F-CD5D-6CFD-4BEB7E203A7E}"/>
                </a:ext>
              </a:extLst>
            </p:cNvPr>
            <p:cNvSpPr/>
            <p:nvPr/>
          </p:nvSpPr>
          <p:spPr>
            <a:xfrm>
              <a:off x="7143292" y="1964757"/>
              <a:ext cx="555309" cy="291578"/>
            </a:xfrm>
            <a:prstGeom prst="rect">
              <a:avLst/>
            </a:prstGeom>
            <a:noFill/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t-EE" sz="1400" b="1" kern="0" dirty="0">
                  <a:solidFill>
                    <a:schemeClr val="bg1"/>
                  </a:solidFill>
                  <a:latin typeface="Candara" panose="020E0502030303020204" pitchFamily="34" charset="0"/>
                </a:rPr>
                <a:t>_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400" b="1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 </a:t>
              </a:r>
              <a:endParaRPr kumimoji="0" lang="et-EE" sz="1200" b="1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</p:grpSp>
      <p:grpSp>
        <p:nvGrpSpPr>
          <p:cNvPr id="136" name="/Defaults/Themes/Metallic.thm" hidden="1">
            <a:extLst>
              <a:ext uri="{FF2B5EF4-FFF2-40B4-BE49-F238E27FC236}">
                <a16:creationId xmlns:a16="http://schemas.microsoft.com/office/drawing/2014/main" id="{8BC262F7-CC3C-CE4E-26C6-2A76C00CBBD0}"/>
              </a:ext>
            </a:extLst>
          </p:cNvPr>
          <p:cNvGrpSpPr/>
          <p:nvPr/>
        </p:nvGrpSpPr>
        <p:grpSpPr>
          <a:xfrm>
            <a:off x="6563659" y="3872753"/>
            <a:ext cx="4470400" cy="2514600"/>
            <a:chOff x="3813267" y="1964028"/>
            <a:chExt cx="4565466" cy="3199643"/>
          </a:xfrm>
        </p:grpSpPr>
        <p:sp>
          <p:nvSpPr>
            <p:cNvPr id="137" name="WindowFrame">
              <a:extLst>
                <a:ext uri="{FF2B5EF4-FFF2-40B4-BE49-F238E27FC236}">
                  <a16:creationId xmlns:a16="http://schemas.microsoft.com/office/drawing/2014/main" id="{D031A644-9173-E429-C2AA-423483E20DBA}"/>
                </a:ext>
              </a:extLst>
            </p:cNvPr>
            <p:cNvSpPr/>
            <p:nvPr/>
          </p:nvSpPr>
          <p:spPr>
            <a:xfrm>
              <a:off x="3813267" y="1964055"/>
              <a:ext cx="4565466" cy="3199616"/>
            </a:xfrm>
            <a:prstGeom prst="roundRect">
              <a:avLst>
                <a:gd name="adj" fmla="val 1699"/>
              </a:avLst>
            </a:prstGeom>
            <a:gradFill>
              <a:gsLst>
                <a:gs pos="6000">
                  <a:schemeClr val="bg2">
                    <a:lumMod val="50000"/>
                  </a:schemeClr>
                </a:gs>
                <a:gs pos="0">
                  <a:schemeClr val="accent1">
                    <a:lumMod val="20000"/>
                    <a:lumOff val="80000"/>
                  </a:schemeClr>
                </a:gs>
                <a:gs pos="50000">
                  <a:schemeClr val="accent3">
                    <a:lumMod val="60000"/>
                    <a:lumOff val="40000"/>
                  </a:schemeClr>
                </a:gs>
                <a:gs pos="49000">
                  <a:schemeClr val="accent1">
                    <a:lumMod val="20000"/>
                    <a:lumOff val="80000"/>
                  </a:schemeClr>
                </a:gs>
                <a:gs pos="100000">
                  <a:schemeClr val="accent3">
                    <a:lumMod val="5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138" name="Window">
              <a:extLst>
                <a:ext uri="{FF2B5EF4-FFF2-40B4-BE49-F238E27FC236}">
                  <a16:creationId xmlns:a16="http://schemas.microsoft.com/office/drawing/2014/main" id="{0BB857D6-AF67-F6F4-4C0F-7973DACFAB91}"/>
                </a:ext>
              </a:extLst>
            </p:cNvPr>
            <p:cNvSpPr/>
            <p:nvPr/>
          </p:nvSpPr>
          <p:spPr>
            <a:xfrm>
              <a:off x="3901943" y="2255632"/>
              <a:ext cx="4357129" cy="2789703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 w="38100">
                    <a:noFill/>
                  </a:ln>
                  <a:effectLst/>
                  <a:uLnTx/>
                  <a:uFillTx/>
                  <a:latin typeface="Candara" panose="020E0502030303020204" pitchFamily="34" charset="0"/>
                </a:rPr>
                <a:t>Metallic</a:t>
              </a:r>
            </a:p>
          </p:txBody>
        </p:sp>
        <p:sp>
          <p:nvSpPr>
            <p:cNvPr id="139" name="WindowTitle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7E074BDF-7E2D-61B7-2C3E-563C41D718C6}"/>
                </a:ext>
              </a:extLst>
            </p:cNvPr>
            <p:cNvSpPr txBox="1"/>
            <p:nvPr/>
          </p:nvSpPr>
          <p:spPr>
            <a:xfrm>
              <a:off x="3901943" y="1973518"/>
              <a:ext cx="3247385" cy="3524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120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ndara Light" panose="020E0502030303020204" pitchFamily="34" charset="0"/>
                </a:rPr>
                <a:t>Window title</a:t>
              </a:r>
            </a:p>
          </p:txBody>
        </p:sp>
        <p:sp>
          <p:nvSpPr>
            <p:cNvPr id="140" name="Close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2B28228E-CE88-1191-2F6D-E5ADB8BDFAB1}"/>
                </a:ext>
              </a:extLst>
            </p:cNvPr>
            <p:cNvSpPr/>
            <p:nvPr/>
          </p:nvSpPr>
          <p:spPr>
            <a:xfrm>
              <a:off x="7702234" y="1964028"/>
              <a:ext cx="555309" cy="291578"/>
            </a:xfrm>
            <a:prstGeom prst="rect">
              <a:avLst/>
            </a:prstGeom>
            <a:gradFill>
              <a:gsLst>
                <a:gs pos="88068">
                  <a:srgbClr val="CA0606">
                    <a:alpha val="48000"/>
                  </a:srgbClr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andara Light" panose="020E0502030303020204" pitchFamily="34" charset="0"/>
                </a:rPr>
                <a:t>X</a:t>
              </a:r>
            </a:p>
          </p:txBody>
        </p:sp>
        <p:sp>
          <p:nvSpPr>
            <p:cNvPr id="141" name="Handle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B9685741-B522-FB22-0121-EF1F091CD5DD}"/>
                </a:ext>
              </a:extLst>
            </p:cNvPr>
            <p:cNvSpPr/>
            <p:nvPr/>
          </p:nvSpPr>
          <p:spPr>
            <a:xfrm>
              <a:off x="8268051" y="5061296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142" name="Minimize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1E1082CF-15E2-0B9C-12E5-611F5D07ABCC}"/>
                </a:ext>
              </a:extLst>
            </p:cNvPr>
            <p:cNvSpPr/>
            <p:nvPr/>
          </p:nvSpPr>
          <p:spPr>
            <a:xfrm>
              <a:off x="7143292" y="1964757"/>
              <a:ext cx="555309" cy="291578"/>
            </a:xfrm>
            <a:prstGeom prst="rect">
              <a:avLst/>
            </a:prstGeom>
            <a:gradFill>
              <a:gsLst>
                <a:gs pos="88068">
                  <a:schemeClr val="bg2">
                    <a:alpha val="73000"/>
                  </a:schemeClr>
                </a:gs>
                <a:gs pos="0">
                  <a:schemeClr val="bg2">
                    <a:lumMod val="40000"/>
                    <a:lumOff val="60000"/>
                  </a:schemeClr>
                </a:gs>
                <a:gs pos="24000">
                  <a:schemeClr val="bg2">
                    <a:lumMod val="60000"/>
                    <a:lumOff val="40000"/>
                    <a:alpha val="76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t-EE" sz="1200" kern="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ndara" panose="020E0502030303020204" pitchFamily="34" charset="0"/>
                </a:rPr>
                <a:t>_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3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andara" panose="020E0502030303020204" pitchFamily="34" charset="0"/>
                </a:rPr>
                <a:t> </a:t>
              </a:r>
              <a:endParaRPr kumimoji="0" lang="et-EE" sz="1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ndara" panose="020E0502030303020204" pitchFamily="34" charset="0"/>
              </a:endParaRPr>
            </a:p>
          </p:txBody>
        </p:sp>
      </p:grpSp>
      <p:grpSp>
        <p:nvGrpSpPr>
          <p:cNvPr id="143" name="/Defaults/Themes/Moonlit.thm" hidden="1">
            <a:extLst>
              <a:ext uri="{FF2B5EF4-FFF2-40B4-BE49-F238E27FC236}">
                <a16:creationId xmlns:a16="http://schemas.microsoft.com/office/drawing/2014/main" id="{F4E78125-A506-6309-C434-CF10C6122637}"/>
              </a:ext>
            </a:extLst>
          </p:cNvPr>
          <p:cNvGrpSpPr/>
          <p:nvPr/>
        </p:nvGrpSpPr>
        <p:grpSpPr>
          <a:xfrm>
            <a:off x="3500120" y="3030572"/>
            <a:ext cx="4470400" cy="2514579"/>
            <a:chOff x="3813267" y="1964055"/>
            <a:chExt cx="4565466" cy="3199616"/>
          </a:xfrm>
        </p:grpSpPr>
        <p:sp>
          <p:nvSpPr>
            <p:cNvPr id="144" name="WindowFrame">
              <a:extLst>
                <a:ext uri="{FF2B5EF4-FFF2-40B4-BE49-F238E27FC236}">
                  <a16:creationId xmlns:a16="http://schemas.microsoft.com/office/drawing/2014/main" id="{996A728B-AF10-0E0E-48B2-3EACBD2944CA}"/>
                </a:ext>
              </a:extLst>
            </p:cNvPr>
            <p:cNvSpPr/>
            <p:nvPr/>
          </p:nvSpPr>
          <p:spPr>
            <a:xfrm>
              <a:off x="3813267" y="1964055"/>
              <a:ext cx="4565466" cy="3199616"/>
            </a:xfrm>
            <a:prstGeom prst="round2SameRect">
              <a:avLst>
                <a:gd name="adj1" fmla="val 1516"/>
                <a:gd name="adj2" fmla="val 0"/>
              </a:avLst>
            </a:prstGeom>
            <a:gradFill>
              <a:gsLst>
                <a:gs pos="88068">
                  <a:schemeClr val="accent1">
                    <a:lumMod val="50000"/>
                  </a:schemeClr>
                </a:gs>
                <a:gs pos="0">
                  <a:schemeClr val="accent1"/>
                </a:gs>
                <a:gs pos="10000">
                  <a:schemeClr val="accent5">
                    <a:lumMod val="75000"/>
                  </a:schemeClr>
                </a:gs>
                <a:gs pos="10000">
                  <a:schemeClr val="accent5">
                    <a:lumMod val="40000"/>
                  </a:schemeClr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>
              <a:softEdge rad="0"/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145" name="Window">
              <a:extLst>
                <a:ext uri="{FF2B5EF4-FFF2-40B4-BE49-F238E27FC236}">
                  <a16:creationId xmlns:a16="http://schemas.microsoft.com/office/drawing/2014/main" id="{6CD26F29-D4DB-8C76-9D7D-A2FF8CE95896}"/>
                </a:ext>
              </a:extLst>
            </p:cNvPr>
            <p:cNvSpPr/>
            <p:nvPr/>
          </p:nvSpPr>
          <p:spPr>
            <a:xfrm>
              <a:off x="3852320" y="2284720"/>
              <a:ext cx="4487502" cy="2842977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 w="38100">
                    <a:noFill/>
                  </a:ln>
                  <a:effectLst/>
                  <a:uLnTx/>
                  <a:uFillTx/>
                  <a:latin typeface="Trebuchet MS" panose="020B0603020202020204" pitchFamily="34" charset="0"/>
                </a:rPr>
                <a:t>Moonlit</a:t>
              </a:r>
            </a:p>
          </p:txBody>
        </p:sp>
        <p:sp>
          <p:nvSpPr>
            <p:cNvPr id="146" name="WindowTitle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66C63D8F-92F6-6F8E-EE2D-7825AB4A00DB}"/>
                </a:ext>
              </a:extLst>
            </p:cNvPr>
            <p:cNvSpPr txBox="1"/>
            <p:nvPr/>
          </p:nvSpPr>
          <p:spPr>
            <a:xfrm>
              <a:off x="3901945" y="1973518"/>
              <a:ext cx="3227085" cy="3132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00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rebuchet MS" panose="020B0603020202020204" pitchFamily="34" charset="0"/>
                </a:rPr>
                <a:t>Window title</a:t>
              </a:r>
            </a:p>
          </p:txBody>
        </p:sp>
        <p:sp>
          <p:nvSpPr>
            <p:cNvPr id="147" name="Close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72B5927A-5675-5B65-29AC-514AF8B34431}"/>
                </a:ext>
              </a:extLst>
            </p:cNvPr>
            <p:cNvSpPr/>
            <p:nvPr/>
          </p:nvSpPr>
          <p:spPr>
            <a:xfrm>
              <a:off x="7811183" y="1972864"/>
              <a:ext cx="528640" cy="311664"/>
            </a:xfrm>
            <a:prstGeom prst="rect">
              <a:avLst/>
            </a:prstGeom>
            <a:gradFill>
              <a:gsLst>
                <a:gs pos="88068">
                  <a:srgbClr val="C00000">
                    <a:alpha val="87000"/>
                  </a:srgbClr>
                </a:gs>
                <a:gs pos="0">
                  <a:srgbClr val="C06E00">
                    <a:alpha val="82000"/>
                  </a:srgbClr>
                </a:gs>
                <a:gs pos="24000">
                  <a:srgbClr val="FF0000">
                    <a:alpha val="88000"/>
                  </a:srgbClr>
                </a:gs>
                <a:gs pos="100000">
                  <a:srgbClr val="C00000">
                    <a:alpha val="49000"/>
                  </a:srgbClr>
                </a:gs>
              </a:gsLst>
              <a:lin ang="5400000" scaled="1"/>
            </a:gradFill>
            <a:ln w="3175" cap="rnd" cmpd="thickThin" algn="ctr">
              <a:noFill/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517632"/>
                        <a:gd name="connsiteY0" fmla="*/ 40824 h 244937"/>
                        <a:gd name="connsiteX1" fmla="*/ 40824 w 517632"/>
                        <a:gd name="connsiteY1" fmla="*/ 0 h 244937"/>
                        <a:gd name="connsiteX2" fmla="*/ 476808 w 517632"/>
                        <a:gd name="connsiteY2" fmla="*/ 0 h 244937"/>
                        <a:gd name="connsiteX3" fmla="*/ 517632 w 517632"/>
                        <a:gd name="connsiteY3" fmla="*/ 40824 h 244937"/>
                        <a:gd name="connsiteX4" fmla="*/ 517632 w 517632"/>
                        <a:gd name="connsiteY4" fmla="*/ 204113 h 244937"/>
                        <a:gd name="connsiteX5" fmla="*/ 476808 w 517632"/>
                        <a:gd name="connsiteY5" fmla="*/ 244937 h 244937"/>
                        <a:gd name="connsiteX6" fmla="*/ 40824 w 517632"/>
                        <a:gd name="connsiteY6" fmla="*/ 244937 h 244937"/>
                        <a:gd name="connsiteX7" fmla="*/ 0 w 517632"/>
                        <a:gd name="connsiteY7" fmla="*/ 204113 h 244937"/>
                        <a:gd name="connsiteX8" fmla="*/ 0 w 517632"/>
                        <a:gd name="connsiteY8" fmla="*/ 40824 h 24493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517632" h="244937" fill="none" extrusionOk="0">
                          <a:moveTo>
                            <a:pt x="0" y="40824"/>
                          </a:moveTo>
                          <a:cubicBezTo>
                            <a:pt x="-340" y="18223"/>
                            <a:pt x="20476" y="1798"/>
                            <a:pt x="40824" y="0"/>
                          </a:cubicBezTo>
                          <a:cubicBezTo>
                            <a:pt x="161054" y="19040"/>
                            <a:pt x="422930" y="33023"/>
                            <a:pt x="476808" y="0"/>
                          </a:cubicBezTo>
                          <a:cubicBezTo>
                            <a:pt x="499842" y="752"/>
                            <a:pt x="518068" y="18812"/>
                            <a:pt x="517632" y="40824"/>
                          </a:cubicBezTo>
                          <a:cubicBezTo>
                            <a:pt x="527642" y="89061"/>
                            <a:pt x="505802" y="176094"/>
                            <a:pt x="517632" y="204113"/>
                          </a:cubicBezTo>
                          <a:cubicBezTo>
                            <a:pt x="517207" y="226729"/>
                            <a:pt x="498518" y="244360"/>
                            <a:pt x="476808" y="244937"/>
                          </a:cubicBezTo>
                          <a:cubicBezTo>
                            <a:pt x="271932" y="205792"/>
                            <a:pt x="192628" y="223335"/>
                            <a:pt x="40824" y="244937"/>
                          </a:cubicBezTo>
                          <a:cubicBezTo>
                            <a:pt x="18591" y="240697"/>
                            <a:pt x="-1809" y="227715"/>
                            <a:pt x="0" y="204113"/>
                          </a:cubicBezTo>
                          <a:cubicBezTo>
                            <a:pt x="-7522" y="141385"/>
                            <a:pt x="13041" y="64417"/>
                            <a:pt x="0" y="40824"/>
                          </a:cubicBezTo>
                          <a:close/>
                        </a:path>
                        <a:path w="517632" h="244937" stroke="0" extrusionOk="0">
                          <a:moveTo>
                            <a:pt x="0" y="40824"/>
                          </a:moveTo>
                          <a:cubicBezTo>
                            <a:pt x="-3325" y="16227"/>
                            <a:pt x="14858" y="1283"/>
                            <a:pt x="40824" y="0"/>
                          </a:cubicBezTo>
                          <a:cubicBezTo>
                            <a:pt x="115706" y="12487"/>
                            <a:pt x="283871" y="18057"/>
                            <a:pt x="476808" y="0"/>
                          </a:cubicBezTo>
                          <a:cubicBezTo>
                            <a:pt x="498100" y="1224"/>
                            <a:pt x="517566" y="18643"/>
                            <a:pt x="517632" y="40824"/>
                          </a:cubicBezTo>
                          <a:cubicBezTo>
                            <a:pt x="511818" y="81286"/>
                            <a:pt x="527503" y="138331"/>
                            <a:pt x="517632" y="204113"/>
                          </a:cubicBezTo>
                          <a:cubicBezTo>
                            <a:pt x="521772" y="227150"/>
                            <a:pt x="500203" y="243189"/>
                            <a:pt x="476808" y="244937"/>
                          </a:cubicBezTo>
                          <a:cubicBezTo>
                            <a:pt x="395182" y="281972"/>
                            <a:pt x="107161" y="261816"/>
                            <a:pt x="40824" y="244937"/>
                          </a:cubicBezTo>
                          <a:cubicBezTo>
                            <a:pt x="17911" y="241434"/>
                            <a:pt x="-1014" y="228068"/>
                            <a:pt x="0" y="204113"/>
                          </a:cubicBezTo>
                          <a:cubicBezTo>
                            <a:pt x="-12355" y="185314"/>
                            <a:pt x="-8386" y="109327"/>
                            <a:pt x="0" y="40824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40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148" name="Handle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8C8DDD23-0DF3-DAE9-78C5-9D2942BBDAAF}"/>
                </a:ext>
              </a:extLst>
            </p:cNvPr>
            <p:cNvSpPr/>
            <p:nvPr/>
          </p:nvSpPr>
          <p:spPr>
            <a:xfrm>
              <a:off x="8268051" y="5061296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149" name="Minimize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1DF1234C-CA08-BFC2-0E56-E2A6CE3923AF}"/>
                </a:ext>
              </a:extLst>
            </p:cNvPr>
            <p:cNvSpPr/>
            <p:nvPr/>
          </p:nvSpPr>
          <p:spPr>
            <a:xfrm>
              <a:off x="7252240" y="1964516"/>
              <a:ext cx="542839" cy="320908"/>
            </a:xfrm>
            <a:prstGeom prst="rect">
              <a:avLst/>
            </a:prstGeom>
            <a:gradFill>
              <a:gsLst>
                <a:gs pos="88068">
                  <a:schemeClr val="accent1">
                    <a:lumMod val="50000"/>
                    <a:alpha val="46000"/>
                  </a:schemeClr>
                </a:gs>
                <a:gs pos="0">
                  <a:schemeClr val="bg2">
                    <a:alpha val="43000"/>
                  </a:schemeClr>
                </a:gs>
                <a:gs pos="24000">
                  <a:schemeClr val="accent1">
                    <a:alpha val="61000"/>
                  </a:schemeClr>
                </a:gs>
                <a:gs pos="100000">
                  <a:schemeClr val="accent1">
                    <a:lumMod val="50000"/>
                    <a:alpha val="0"/>
                  </a:schemeClr>
                </a:gs>
              </a:gsLst>
              <a:lin ang="5400000" scaled="1"/>
            </a:gradFill>
            <a:ln w="3175" cap="rnd" cmpd="thickThin" algn="ctr">
              <a:noFill/>
              <a:prstDash val="solid"/>
              <a:extLst>
                <a:ext uri="{C807C97D-BFC1-408E-A445-0C87EB9F89A2}">
                  <ask:lineSketchStyleProps xmlns:ask="http://schemas.microsoft.com/office/drawing/2018/sketchyshapes" sd="852854689">
                    <a:custGeom>
                      <a:avLst/>
                      <a:gdLst>
                        <a:gd name="connsiteX0" fmla="*/ 0 w 531536"/>
                        <a:gd name="connsiteY0" fmla="*/ 42035 h 252202"/>
                        <a:gd name="connsiteX1" fmla="*/ 42035 w 531536"/>
                        <a:gd name="connsiteY1" fmla="*/ 0 h 252202"/>
                        <a:gd name="connsiteX2" fmla="*/ 489501 w 531536"/>
                        <a:gd name="connsiteY2" fmla="*/ 0 h 252202"/>
                        <a:gd name="connsiteX3" fmla="*/ 531536 w 531536"/>
                        <a:gd name="connsiteY3" fmla="*/ 42035 h 252202"/>
                        <a:gd name="connsiteX4" fmla="*/ 531536 w 531536"/>
                        <a:gd name="connsiteY4" fmla="*/ 210167 h 252202"/>
                        <a:gd name="connsiteX5" fmla="*/ 489501 w 531536"/>
                        <a:gd name="connsiteY5" fmla="*/ 252202 h 252202"/>
                        <a:gd name="connsiteX6" fmla="*/ 42035 w 531536"/>
                        <a:gd name="connsiteY6" fmla="*/ 252202 h 252202"/>
                        <a:gd name="connsiteX7" fmla="*/ 0 w 531536"/>
                        <a:gd name="connsiteY7" fmla="*/ 210167 h 252202"/>
                        <a:gd name="connsiteX8" fmla="*/ 0 w 531536"/>
                        <a:gd name="connsiteY8" fmla="*/ 42035 h 25220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531536" h="252202" fill="none" extrusionOk="0">
                          <a:moveTo>
                            <a:pt x="0" y="42035"/>
                          </a:moveTo>
                          <a:cubicBezTo>
                            <a:pt x="33" y="19708"/>
                            <a:pt x="20742" y="3225"/>
                            <a:pt x="42035" y="0"/>
                          </a:cubicBezTo>
                          <a:cubicBezTo>
                            <a:pt x="112101" y="39907"/>
                            <a:pt x="312648" y="-32013"/>
                            <a:pt x="489501" y="0"/>
                          </a:cubicBezTo>
                          <a:cubicBezTo>
                            <a:pt x="512559" y="-1079"/>
                            <a:pt x="528094" y="17779"/>
                            <a:pt x="531536" y="42035"/>
                          </a:cubicBezTo>
                          <a:cubicBezTo>
                            <a:pt x="537650" y="88184"/>
                            <a:pt x="538076" y="126159"/>
                            <a:pt x="531536" y="210167"/>
                          </a:cubicBezTo>
                          <a:cubicBezTo>
                            <a:pt x="532345" y="229278"/>
                            <a:pt x="511825" y="251203"/>
                            <a:pt x="489501" y="252202"/>
                          </a:cubicBezTo>
                          <a:cubicBezTo>
                            <a:pt x="278603" y="274309"/>
                            <a:pt x="198572" y="275126"/>
                            <a:pt x="42035" y="252202"/>
                          </a:cubicBezTo>
                          <a:cubicBezTo>
                            <a:pt x="20041" y="252064"/>
                            <a:pt x="-3456" y="234065"/>
                            <a:pt x="0" y="210167"/>
                          </a:cubicBezTo>
                          <a:cubicBezTo>
                            <a:pt x="7461" y="175298"/>
                            <a:pt x="9484" y="65133"/>
                            <a:pt x="0" y="42035"/>
                          </a:cubicBezTo>
                          <a:close/>
                        </a:path>
                        <a:path w="531536" h="252202" stroke="0" extrusionOk="0">
                          <a:moveTo>
                            <a:pt x="0" y="42035"/>
                          </a:moveTo>
                          <a:cubicBezTo>
                            <a:pt x="2640" y="19540"/>
                            <a:pt x="18953" y="277"/>
                            <a:pt x="42035" y="0"/>
                          </a:cubicBezTo>
                          <a:cubicBezTo>
                            <a:pt x="200004" y="1907"/>
                            <a:pt x="271285" y="-23688"/>
                            <a:pt x="489501" y="0"/>
                          </a:cubicBezTo>
                          <a:cubicBezTo>
                            <a:pt x="511740" y="-744"/>
                            <a:pt x="532918" y="16035"/>
                            <a:pt x="531536" y="42035"/>
                          </a:cubicBezTo>
                          <a:cubicBezTo>
                            <a:pt x="534627" y="88140"/>
                            <a:pt x="537632" y="155706"/>
                            <a:pt x="531536" y="210167"/>
                          </a:cubicBezTo>
                          <a:cubicBezTo>
                            <a:pt x="527601" y="234808"/>
                            <a:pt x="508343" y="251486"/>
                            <a:pt x="489501" y="252202"/>
                          </a:cubicBezTo>
                          <a:cubicBezTo>
                            <a:pt x="414960" y="265650"/>
                            <a:pt x="217373" y="212537"/>
                            <a:pt x="42035" y="252202"/>
                          </a:cubicBezTo>
                          <a:cubicBezTo>
                            <a:pt x="16756" y="251785"/>
                            <a:pt x="-2259" y="232359"/>
                            <a:pt x="0" y="210167"/>
                          </a:cubicBezTo>
                          <a:cubicBezTo>
                            <a:pt x="-4697" y="134276"/>
                            <a:pt x="-5184" y="77421"/>
                            <a:pt x="0" y="42035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t-EE" sz="1400" b="1" kern="0" dirty="0">
                  <a:solidFill>
                    <a:srgbClr val="FFFFFF"/>
                  </a:solidFill>
                  <a:latin typeface="Candara" panose="020E0502030303020204" pitchFamily="34" charset="0"/>
                </a:rPr>
                <a:t>_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400" b="1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 </a:t>
              </a:r>
              <a:endParaRPr kumimoji="0" lang="et-EE" sz="1200" b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</p:grpSp>
      <p:grpSp>
        <p:nvGrpSpPr>
          <p:cNvPr id="122" name="/Defaults/PicView.grp" hidden="1">
            <a:extLst>
              <a:ext uri="{FF2B5EF4-FFF2-40B4-BE49-F238E27FC236}">
                <a16:creationId xmlns:a16="http://schemas.microsoft.com/office/drawing/2014/main" id="{C9ACF2AD-91EC-264F-6958-506AA4DFF64C}"/>
              </a:ext>
            </a:extLst>
          </p:cNvPr>
          <p:cNvGrpSpPr/>
          <p:nvPr/>
        </p:nvGrpSpPr>
        <p:grpSpPr>
          <a:xfrm>
            <a:off x="0" y="6190683"/>
            <a:ext cx="12179300" cy="667317"/>
            <a:chOff x="0" y="6190683"/>
            <a:chExt cx="12192000" cy="667317"/>
          </a:xfrm>
        </p:grpSpPr>
        <p:sp>
          <p:nvSpPr>
            <p:cNvPr id="123" name="BDrop">
              <a:extLst>
                <a:ext uri="{FF2B5EF4-FFF2-40B4-BE49-F238E27FC236}">
                  <a16:creationId xmlns:a16="http://schemas.microsoft.com/office/drawing/2014/main" id="{E821BCAA-6970-9090-C578-FE53D069DB82}"/>
                </a:ext>
              </a:extLst>
            </p:cNvPr>
            <p:cNvSpPr/>
            <p:nvPr/>
          </p:nvSpPr>
          <p:spPr>
            <a:xfrm>
              <a:off x="0" y="6190683"/>
              <a:ext cx="12192000" cy="667317"/>
            </a:xfrm>
            <a:prstGeom prst="rect">
              <a:avLst/>
            </a:prstGeom>
            <a:solidFill>
              <a:srgbClr val="000000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24" name="ButtonBack">
              <a:hlinkClick r:id="" action="ppaction://macro?name=AppGalleryExitFs"/>
              <a:extLst>
                <a:ext uri="{FF2B5EF4-FFF2-40B4-BE49-F238E27FC236}">
                  <a16:creationId xmlns:a16="http://schemas.microsoft.com/office/drawing/2014/main" id="{4CF36265-FD0E-5170-5614-EB2534A67EAD}"/>
                </a:ext>
              </a:extLst>
            </p:cNvPr>
            <p:cNvSpPr/>
            <p:nvPr/>
          </p:nvSpPr>
          <p:spPr>
            <a:xfrm>
              <a:off x="2572818" y="6370453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Go back</a:t>
              </a:r>
            </a:p>
          </p:txBody>
        </p:sp>
        <p:sp>
          <p:nvSpPr>
            <p:cNvPr id="125" name="ButtonDesktopPic">
              <a:hlinkClick r:id="" action="ppaction://macro?name=AppGallerySetBackground"/>
              <a:extLst>
                <a:ext uri="{FF2B5EF4-FFF2-40B4-BE49-F238E27FC236}">
                  <a16:creationId xmlns:a16="http://schemas.microsoft.com/office/drawing/2014/main" id="{0A6EE80E-1EAF-7A0F-B3FF-D5D40C234CCC}"/>
                </a:ext>
              </a:extLst>
            </p:cNvPr>
            <p:cNvSpPr/>
            <p:nvPr/>
          </p:nvSpPr>
          <p:spPr>
            <a:xfrm>
              <a:off x="3944418" y="6370453"/>
              <a:ext cx="1997265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Set as background</a:t>
              </a:r>
            </a:p>
          </p:txBody>
        </p:sp>
        <p:sp>
          <p:nvSpPr>
            <p:cNvPr id="126" name="ButtonUserPic">
              <a:hlinkClick r:id="" action="ppaction://macro?name=AppGallerySetUserPic"/>
              <a:extLst>
                <a:ext uri="{FF2B5EF4-FFF2-40B4-BE49-F238E27FC236}">
                  <a16:creationId xmlns:a16="http://schemas.microsoft.com/office/drawing/2014/main" id="{7DF50CED-CFB7-477B-01CF-7C9F67E4FC38}"/>
                </a:ext>
              </a:extLst>
            </p:cNvPr>
            <p:cNvSpPr/>
            <p:nvPr/>
          </p:nvSpPr>
          <p:spPr>
            <a:xfrm>
              <a:off x="6069024" y="6370453"/>
              <a:ext cx="1997265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Set as user picture</a:t>
              </a:r>
            </a:p>
          </p:txBody>
        </p:sp>
        <p:sp>
          <p:nvSpPr>
            <p:cNvPr id="127" name="ButtonHideControls">
              <a:hlinkClick r:id="" action="ppaction://macro?name=AppGalleryHideControls"/>
              <a:extLst>
                <a:ext uri="{FF2B5EF4-FFF2-40B4-BE49-F238E27FC236}">
                  <a16:creationId xmlns:a16="http://schemas.microsoft.com/office/drawing/2014/main" id="{61BEC3D5-9C20-2B8D-76D2-47986D6FD7B1}"/>
                </a:ext>
              </a:extLst>
            </p:cNvPr>
            <p:cNvSpPr/>
            <p:nvPr/>
          </p:nvSpPr>
          <p:spPr>
            <a:xfrm>
              <a:off x="8193631" y="6370452"/>
              <a:ext cx="1425550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Hide controls</a:t>
              </a:r>
            </a:p>
          </p:txBody>
        </p:sp>
      </p:grpSp>
    </p:spTree>
    <p:controls>
      <mc:AlternateContent xmlns:mc="http://schemas.openxmlformats.org/markup-compatibility/2006">
        <mc:Choice xmlns:v="urn:schemas-microsoft-com:vml" Requires="v">
          <p:control name="Label1" r:id="rId7" imgW="914400" imgH="914400"/>
        </mc:Choice>
        <mc:Fallback>
          <p:control name="Label1" r:id="rId7" imgW="914400" imgH="914400">
            <p:pic>
              <p:nvPicPr>
                <p:cNvPr id="75" name="Label1" hidden="1">
                  <a:extLst>
                    <a:ext uri="{FF2B5EF4-FFF2-40B4-BE49-F238E27FC236}">
                      <a16:creationId xmlns:a16="http://schemas.microsoft.com/office/drawing/2014/main" id="{2F2A539A-C3D5-F651-F8B7-3052E83CC374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-368300" y="2268538"/>
                  <a:ext cx="914400" cy="914400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523131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>
        <p14:glitter dir="d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7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0" presetID="1" presetClass="mediacall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1" fill="hold"/>
                                        <p:tgtEl>
                                          <p:spTgt spid="1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3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6"/>
                </p:tgtEl>
              </p:cMediaNode>
            </p:audio>
            <p:audio>
              <p:cMediaNode vol="80000" numSld="999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7"/>
                </p:tgtEl>
              </p:cMediaNode>
            </p:audio>
            <p:audio>
              <p:cMediaNode vol="80000" numSld="999">
                <p:cTn id="14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5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 name="Slide8">
    <p:bg>
      <p:bgPr>
        <a:gradFill flip="none" rotWithShape="1">
          <a:gsLst>
            <a:gs pos="100000">
              <a:srgbClr val="7030A0"/>
            </a:gs>
            <a:gs pos="18000">
              <a:srgbClr val="500000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istkülik 14">
            <a:hlinkHover r:id="" action="ppaction://macro?name=Unlight"/>
            <a:extLst>
              <a:ext uri="{FF2B5EF4-FFF2-40B4-BE49-F238E27FC236}">
                <a16:creationId xmlns:a16="http://schemas.microsoft.com/office/drawing/2014/main" id="{8050BA99-2D3A-C475-8910-E196A703D10D}"/>
              </a:ext>
            </a:extLst>
          </p:cNvPr>
          <p:cNvSpPr/>
          <p:nvPr/>
        </p:nvSpPr>
        <p:spPr>
          <a:xfrm flipV="1">
            <a:off x="0" y="0"/>
            <a:ext cx="12192000" cy="6858000"/>
          </a:xfrm>
          <a:prstGeom prst="rect">
            <a:avLst/>
          </a:prstGeom>
          <a:solidFill>
            <a:srgbClr val="000000">
              <a:alpha val="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BtnSessionRecovery">
            <a:hlinkClick r:id="" action="ppaction://macro?name=RecoverSession"/>
            <a:hlinkHover r:id="" action="ppaction://macro?name=Highlight"/>
            <a:extLst>
              <a:ext uri="{FF2B5EF4-FFF2-40B4-BE49-F238E27FC236}">
                <a16:creationId xmlns:a16="http://schemas.microsoft.com/office/drawing/2014/main" id="{97E44F86-A0A4-F84D-898F-8EF204154708}"/>
              </a:ext>
            </a:extLst>
          </p:cNvPr>
          <p:cNvSpPr/>
          <p:nvPr/>
        </p:nvSpPr>
        <p:spPr>
          <a:xfrm>
            <a:off x="4228010" y="3054225"/>
            <a:ext cx="3735977" cy="512129"/>
          </a:xfrm>
          <a:prstGeom prst="rect">
            <a:avLst/>
          </a:prstGeom>
          <a:solidFill>
            <a:srgbClr val="7A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>
                <a:solidFill>
                  <a:srgbClr val="FFFFFF"/>
                </a:solidFill>
                <a:latin typeface="Consolas" panose="020B0609020204030204" pitchFamily="49" charset="0"/>
              </a:rPr>
              <a:t>Continue boot</a:t>
            </a:r>
            <a:endParaRPr lang="et-EE" dirty="0">
              <a:solidFill>
                <a:srgbClr val="FFFFFF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BtnRestart">
            <a:hlinkClick r:id="rId3" action="ppaction://hlinksldjump"/>
            <a:hlinkHover r:id="" action="ppaction://macro?name=Highlight"/>
            <a:extLst>
              <a:ext uri="{FF2B5EF4-FFF2-40B4-BE49-F238E27FC236}">
                <a16:creationId xmlns:a16="http://schemas.microsoft.com/office/drawing/2014/main" id="{A401F76D-664E-4BC2-E283-93BA51DD6E7A}"/>
              </a:ext>
            </a:extLst>
          </p:cNvPr>
          <p:cNvSpPr/>
          <p:nvPr/>
        </p:nvSpPr>
        <p:spPr>
          <a:xfrm>
            <a:off x="4228011" y="3789448"/>
            <a:ext cx="3735977" cy="512129"/>
          </a:xfrm>
          <a:prstGeom prst="rect">
            <a:avLst/>
          </a:prstGeom>
          <a:solidFill>
            <a:srgbClr val="7A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dirty="0">
                <a:solidFill>
                  <a:srgbClr val="FFFFFF"/>
                </a:solidFill>
                <a:latin typeface="Consolas" panose="020B0609020204030204" pitchFamily="49" charset="0"/>
              </a:rPr>
              <a:t>Restart system</a:t>
            </a:r>
          </a:p>
        </p:txBody>
      </p:sp>
      <p:sp>
        <p:nvSpPr>
          <p:cNvPr id="6" name="BtnFactoryReset">
            <a:hlinkClick r:id="" action="ppaction://macro?name=HardReset"/>
            <a:hlinkHover r:id="" action="ppaction://macro?name=Highlight"/>
            <a:extLst>
              <a:ext uri="{FF2B5EF4-FFF2-40B4-BE49-F238E27FC236}">
                <a16:creationId xmlns:a16="http://schemas.microsoft.com/office/drawing/2014/main" id="{2341A25C-E723-0212-6BD5-FAEF54648F4D}"/>
              </a:ext>
            </a:extLst>
          </p:cNvPr>
          <p:cNvSpPr/>
          <p:nvPr/>
        </p:nvSpPr>
        <p:spPr>
          <a:xfrm>
            <a:off x="4228010" y="4523061"/>
            <a:ext cx="3735977" cy="512129"/>
          </a:xfrm>
          <a:prstGeom prst="rect">
            <a:avLst/>
          </a:prstGeom>
          <a:solidFill>
            <a:srgbClr val="7A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dirty="0">
                <a:solidFill>
                  <a:srgbClr val="FFFFFF"/>
                </a:solidFill>
                <a:latin typeface="Consolas" panose="020B0609020204030204" pitchFamily="49" charset="0"/>
              </a:rPr>
              <a:t>Factory reset</a:t>
            </a:r>
          </a:p>
        </p:txBody>
      </p:sp>
      <p:sp>
        <p:nvSpPr>
          <p:cNvPr id="19" name="BtnDFU">
            <a:hlinkClick r:id="rId4" action="ppaction://hlinksldjump"/>
            <a:hlinkHover r:id="" action="ppaction://macro?name=Highlight"/>
            <a:extLst>
              <a:ext uri="{FF2B5EF4-FFF2-40B4-BE49-F238E27FC236}">
                <a16:creationId xmlns:a16="http://schemas.microsoft.com/office/drawing/2014/main" id="{A6637040-8AFB-5A8D-CAFD-4047C1BDFD61}"/>
              </a:ext>
            </a:extLst>
          </p:cNvPr>
          <p:cNvSpPr/>
          <p:nvPr/>
        </p:nvSpPr>
        <p:spPr>
          <a:xfrm>
            <a:off x="4228011" y="5259894"/>
            <a:ext cx="3735977" cy="512129"/>
          </a:xfrm>
          <a:prstGeom prst="rect">
            <a:avLst/>
          </a:prstGeom>
          <a:solidFill>
            <a:srgbClr val="7A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dirty="0">
                <a:solidFill>
                  <a:srgbClr val="FFFFFF"/>
                </a:solidFill>
                <a:latin typeface="Consolas" panose="020B0609020204030204" pitchFamily="49" charset="0"/>
              </a:rPr>
              <a:t>System update</a:t>
            </a:r>
          </a:p>
        </p:txBody>
      </p:sp>
      <p:sp>
        <p:nvSpPr>
          <p:cNvPr id="8" name="BtnShutdown">
            <a:hlinkClick r:id="" action="ppaction://hlinkshowjump?jump=endshow"/>
            <a:hlinkHover r:id="" action="ppaction://macro?name=Highlight"/>
            <a:extLst>
              <a:ext uri="{FF2B5EF4-FFF2-40B4-BE49-F238E27FC236}">
                <a16:creationId xmlns:a16="http://schemas.microsoft.com/office/drawing/2014/main" id="{4FEB8EB3-90CC-BFC1-9808-CCEAA7280964}"/>
              </a:ext>
            </a:extLst>
          </p:cNvPr>
          <p:cNvSpPr/>
          <p:nvPr/>
        </p:nvSpPr>
        <p:spPr>
          <a:xfrm>
            <a:off x="4228011" y="6025954"/>
            <a:ext cx="3735977" cy="512129"/>
          </a:xfrm>
          <a:prstGeom prst="rect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dirty="0">
                <a:solidFill>
                  <a:srgbClr val="000000"/>
                </a:solidFill>
                <a:latin typeface="Consolas" panose="020B0609020204030204" pitchFamily="49" charset="0"/>
              </a:rPr>
              <a:t>Shut down system</a:t>
            </a:r>
          </a:p>
        </p:txBody>
      </p:sp>
      <p:sp>
        <p:nvSpPr>
          <p:cNvPr id="10" name="Bootwarning2">
            <a:extLst>
              <a:ext uri="{FF2B5EF4-FFF2-40B4-BE49-F238E27FC236}">
                <a16:creationId xmlns:a16="http://schemas.microsoft.com/office/drawing/2014/main" id="{8D18D218-B086-DAAC-CD79-DCC0C69DA831}"/>
              </a:ext>
            </a:extLst>
          </p:cNvPr>
          <p:cNvSpPr/>
          <p:nvPr/>
        </p:nvSpPr>
        <p:spPr>
          <a:xfrm>
            <a:off x="5225860" y="369418"/>
            <a:ext cx="1740280" cy="1492364"/>
          </a:xfrm>
          <a:prstGeom prst="triangle">
            <a:avLst/>
          </a:prstGeom>
          <a:solidFill>
            <a:srgbClr val="FFC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2800" dirty="0">
                <a:solidFill>
                  <a:schemeClr val="bg1"/>
                </a:solidFill>
                <a:latin typeface="Candara" panose="020E0502030303020204" pitchFamily="34" charset="0"/>
              </a:rPr>
              <a:t> </a:t>
            </a:r>
            <a:endParaRPr lang="et-EE" sz="7200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4" name="Bootwarning1">
            <a:extLst>
              <a:ext uri="{FF2B5EF4-FFF2-40B4-BE49-F238E27FC236}">
                <a16:creationId xmlns:a16="http://schemas.microsoft.com/office/drawing/2014/main" id="{7DA51DA0-0D2C-809B-D427-575C5743A12D}"/>
              </a:ext>
            </a:extLst>
          </p:cNvPr>
          <p:cNvSpPr/>
          <p:nvPr/>
        </p:nvSpPr>
        <p:spPr>
          <a:xfrm>
            <a:off x="5225860" y="369501"/>
            <a:ext cx="1740280" cy="1492364"/>
          </a:xfrm>
          <a:prstGeom prst="triangl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8000" dirty="0">
                <a:solidFill>
                  <a:schemeClr val="bg1"/>
                </a:solidFill>
                <a:latin typeface="Candara" panose="020E0502030303020204" pitchFamily="34" charset="0"/>
              </a:rPr>
              <a:t>!</a:t>
            </a:r>
          </a:p>
          <a:p>
            <a:pPr algn="ctr"/>
            <a:r>
              <a:rPr lang="et-EE" sz="2800" dirty="0">
                <a:solidFill>
                  <a:schemeClr val="bg1"/>
                </a:solidFill>
              </a:rPr>
              <a:t> </a:t>
            </a:r>
            <a:endParaRPr lang="et-EE" sz="7200" dirty="0">
              <a:solidFill>
                <a:schemeClr val="bg1"/>
              </a:solidFill>
            </a:endParaRPr>
          </a:p>
        </p:txBody>
      </p:sp>
      <p:sp>
        <p:nvSpPr>
          <p:cNvPr id="12" name="Highlight" hidden="1">
            <a:extLst>
              <a:ext uri="{FF2B5EF4-FFF2-40B4-BE49-F238E27FC236}">
                <a16:creationId xmlns:a16="http://schemas.microsoft.com/office/drawing/2014/main" id="{799EE2E0-DBF7-8C04-76B9-67762D3D387F}"/>
              </a:ext>
            </a:extLst>
          </p:cNvPr>
          <p:cNvSpPr/>
          <p:nvPr/>
        </p:nvSpPr>
        <p:spPr>
          <a:xfrm>
            <a:off x="-738" y="6865925"/>
            <a:ext cx="2953512" cy="66751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>
              <a:solidFill>
                <a:schemeClr val="bg1"/>
              </a:solidFill>
            </a:endParaRPr>
          </a:p>
        </p:txBody>
      </p:sp>
      <p:sp>
        <p:nvSpPr>
          <p:cNvPr id="13" name="Unlight" hidden="1">
            <a:hlinkClick r:id="" action="ppaction://macro?name=MacroTest"/>
            <a:hlinkHover r:id="" action="ppaction://noaction" highlightClick="1"/>
            <a:extLst>
              <a:ext uri="{FF2B5EF4-FFF2-40B4-BE49-F238E27FC236}">
                <a16:creationId xmlns:a16="http://schemas.microsoft.com/office/drawing/2014/main" id="{5A367B99-1971-C51E-3207-9C0894B64822}"/>
              </a:ext>
            </a:extLst>
          </p:cNvPr>
          <p:cNvSpPr/>
          <p:nvPr/>
        </p:nvSpPr>
        <p:spPr>
          <a:xfrm>
            <a:off x="155442" y="6993566"/>
            <a:ext cx="3735977" cy="512129"/>
          </a:xfrm>
          <a:prstGeom prst="rect">
            <a:avLst/>
          </a:prstGeom>
          <a:solidFill>
            <a:srgbClr val="7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dirty="0">
                <a:latin typeface="Consolas" panose="020B0609020204030204" pitchFamily="49" charset="0"/>
              </a:rPr>
              <a:t>Macro test</a:t>
            </a:r>
          </a:p>
        </p:txBody>
      </p:sp>
      <p:sp>
        <p:nvSpPr>
          <p:cNvPr id="20" name="BootText">
            <a:extLst>
              <a:ext uri="{FF2B5EF4-FFF2-40B4-BE49-F238E27FC236}">
                <a16:creationId xmlns:a16="http://schemas.microsoft.com/office/drawing/2014/main" id="{33433E78-747B-F20A-401C-F57D5164F199}"/>
              </a:ext>
            </a:extLst>
          </p:cNvPr>
          <p:cNvSpPr txBox="1"/>
          <p:nvPr/>
        </p:nvSpPr>
        <p:spPr>
          <a:xfrm>
            <a:off x="0" y="2295525"/>
            <a:ext cx="12192000" cy="4047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30">
                <a:latin typeface="Consolas" panose="020B0609020204030204" pitchFamily="49" charset="0"/>
              </a:rPr>
              <a:t>Recovery mode</a:t>
            </a:r>
            <a:endParaRPr lang="en-US" sz="2030" dirty="0">
              <a:latin typeface="Consolas" panose="020B0609020204030204" pitchFamily="49" charset="0"/>
            </a:endParaRPr>
          </a:p>
        </p:txBody>
      </p:sp>
      <p:sp>
        <p:nvSpPr>
          <p:cNvPr id="5" name="Ristkülik 4">
            <a:hlinkClick r:id="" action="ppaction://macro?name=RecoveryAbout"/>
            <a:extLst>
              <a:ext uri="{FF2B5EF4-FFF2-40B4-BE49-F238E27FC236}">
                <a16:creationId xmlns:a16="http://schemas.microsoft.com/office/drawing/2014/main" id="{65389B9F-1406-E832-6B9A-1FD6FE9979D3}"/>
              </a:ext>
            </a:extLst>
          </p:cNvPr>
          <p:cNvSpPr/>
          <p:nvPr/>
        </p:nvSpPr>
        <p:spPr>
          <a:xfrm>
            <a:off x="0" y="0"/>
            <a:ext cx="106017" cy="119270"/>
          </a:xfrm>
          <a:prstGeom prst="rect">
            <a:avLst/>
          </a:prstGeom>
          <a:solidFill>
            <a:srgbClr val="92278F">
              <a:alpha val="117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</p:spTree>
    <p:controls>
      <mc:AlternateContent xmlns:mc="http://schemas.openxmlformats.org/markup-compatibility/2006">
        <mc:Choice xmlns:v="urn:schemas-microsoft-com:vml" Requires="v">
          <p:control name="Label1" r:id="rId1" imgW="304920" imgH="361800"/>
        </mc:Choice>
        <mc:Fallback>
          <p:control name="Label1" r:id="rId1" imgW="304920" imgH="361800">
            <p:pic>
              <p:nvPicPr>
                <p:cNvPr id="2" name="Label1" hidden="1">
                  <a:extLst>
                    <a:ext uri="{FF2B5EF4-FFF2-40B4-BE49-F238E27FC236}">
                      <a16:creationId xmlns:a16="http://schemas.microsoft.com/office/drawing/2014/main" id="{5DA6CBB3-3F77-A142-484A-84785330C166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-931863" y="287338"/>
                  <a:ext cx="304334" cy="358121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479563561"/>
      </p:ext>
    </p:extLst>
  </p:cSld>
  <p:clrMapOvr>
    <a:masterClrMapping/>
  </p:clrMapOvr>
  <p:transition advClick="0"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indefinite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5" grpId="1" animBg="1"/>
      <p:bldP spid="5" grpId="2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 name="Slide9">
    <p:spTree>
      <p:nvGrpSpPr>
        <p:cNvPr id="1" name="" hidden="1"/>
        <p:cNvGrpSpPr/>
        <p:nvPr/>
      </p:nvGrpSpPr>
      <p:grpSpPr>
        <a:xfrm>
          <a:off x="0" y="0"/>
          <a:ext cx="0" cy="0"/>
          <a:chOff x="0" y="0"/>
          <a:chExt cx="12192000" cy="0"/>
        </a:xfrm>
      </p:grpSpPr>
      <p:sp>
        <p:nvSpPr>
          <p:cNvPr id="4" name="Title" hidden="1">
            <a:extLst>
              <a:ext uri="{FF2B5EF4-FFF2-40B4-BE49-F238E27FC236}">
                <a16:creationId xmlns:a16="http://schemas.microsoft.com/office/drawing/2014/main" id="{70CC26E6-1969-76BF-9C4F-4CE493BD2507}"/>
              </a:ext>
            </a:extLst>
          </p:cNvPr>
          <p:cNvSpPr txBox="1"/>
          <p:nvPr/>
        </p:nvSpPr>
        <p:spPr>
          <a:xfrm>
            <a:off x="1699404" y="3244334"/>
            <a:ext cx="9031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 dirty="0">
                <a:latin typeface="Consolas" panose="020B0609020204030204" pitchFamily="49" charset="0"/>
              </a:rPr>
              <a:t>General system files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89" name="Words" hidden="1">
            <a:extLst>
              <a:ext uri="{FF2B5EF4-FFF2-40B4-BE49-F238E27FC236}">
                <a16:creationId xmlns:a16="http://schemas.microsoft.com/office/drawing/2014/main" id="{2D2865D4-B399-B589-5A49-B88B7E61ED81}"/>
              </a:ext>
            </a:extLst>
          </p:cNvPr>
          <p:cNvSpPr txBox="1"/>
          <p:nvPr/>
        </p:nvSpPr>
        <p:spPr>
          <a:xfrm>
            <a:off x="0" y="0"/>
            <a:ext cx="0" cy="2585323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t-EE"/>
              <a:t>fasfasfsf</a:t>
            </a:r>
          </a:p>
        </p:txBody>
      </p:sp>
      <p:sp>
        <p:nvSpPr>
          <p:cNvPr id="6" name="/UserPic.png" hidden="1">
            <a:extLst>
              <a:ext uri="{FF2B5EF4-FFF2-40B4-BE49-F238E27FC236}">
                <a16:creationId xmlns:a16="http://schemas.microsoft.com/office/drawing/2014/main" id="{0D4EF1D0-0298-0EA4-60E2-347F0B7F8D57}"/>
              </a:ext>
            </a:extLst>
          </p:cNvPr>
          <p:cNvSpPr txBox="1"/>
          <p:nvPr/>
        </p:nvSpPr>
        <p:spPr>
          <a:xfrm>
            <a:off x="152400" y="152400"/>
            <a:ext cx="0" cy="0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122" name="/System/Settings.cnf*AutosaveInterval" hidden="1">
            <a:extLst>
              <a:ext uri="{FF2B5EF4-FFF2-40B4-BE49-F238E27FC236}">
                <a16:creationId xmlns:a16="http://schemas.microsoft.com/office/drawing/2014/main" id="{8C6648E9-EA82-CFEB-1132-74C690540E39}"/>
              </a:ext>
            </a:extLst>
          </p:cNvPr>
          <p:cNvSpPr txBox="1"/>
          <p:nvPr/>
        </p:nvSpPr>
        <p:spPr>
          <a:xfrm>
            <a:off x="0" y="0"/>
            <a:ext cx="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t-EE"/>
              <a:t>5</a:t>
            </a:r>
          </a:p>
        </p:txBody>
      </p:sp>
      <p:sp>
        <p:nvSpPr>
          <p:cNvPr id="125" name="/System/Icons/." hidden="1">
            <a:extLst>
              <a:ext uri="{FF2B5EF4-FFF2-40B4-BE49-F238E27FC236}">
                <a16:creationId xmlns:a16="http://schemas.microsoft.com/office/drawing/2014/main" id="{75928F6A-23C3-7D59-A424-3337F1585697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t-EE"/>
          </a:p>
        </p:txBody>
      </p:sp>
      <p:pic>
        <p:nvPicPr>
          <p:cNvPr id="126" name="/System/Icons/Words.emf" hidden="1">
            <a:extLst>
              <a:ext uri="{FF2B5EF4-FFF2-40B4-BE49-F238E27FC236}">
                <a16:creationId xmlns:a16="http://schemas.microsoft.com/office/drawing/2014/main" id="{32CCF93D-52ED-F94C-ECC3-AF33C00921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5428" y="5152937"/>
            <a:ext cx="748811" cy="778763"/>
          </a:xfrm>
          <a:prstGeom prst="rect">
            <a:avLst/>
          </a:prstGeom>
        </p:spPr>
      </p:pic>
      <p:sp>
        <p:nvSpPr>
          <p:cNvPr id="127" name="/System/Settings.cnf*IconWords" hidden="1">
            <a:extLst>
              <a:ext uri="{FF2B5EF4-FFF2-40B4-BE49-F238E27FC236}">
                <a16:creationId xmlns:a16="http://schemas.microsoft.com/office/drawing/2014/main" id="{1A30C97D-C923-613E-8317-43F626E138FE}"/>
              </a:ext>
            </a:extLst>
          </p:cNvPr>
          <p:cNvSpPr txBox="1"/>
          <p:nvPr/>
        </p:nvSpPr>
        <p:spPr>
          <a:xfrm>
            <a:off x="0" y="0"/>
            <a:ext cx="0" cy="6463308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t-EE"/>
              <a:t>/System/Icons/Words.emf</a:t>
            </a:r>
          </a:p>
        </p:txBody>
      </p:sp>
      <p:sp>
        <p:nvSpPr>
          <p:cNvPr id="128" name="/System/Settings.cnf*assocwdoc" hidden="1">
            <a:extLst>
              <a:ext uri="{FF2B5EF4-FFF2-40B4-BE49-F238E27FC236}">
                <a16:creationId xmlns:a16="http://schemas.microsoft.com/office/drawing/2014/main" id="{CB893660-180E-295F-AE69-A9D0D313DA63}"/>
              </a:ext>
            </a:extLst>
          </p:cNvPr>
          <p:cNvSpPr txBox="1"/>
          <p:nvPr/>
        </p:nvSpPr>
        <p:spPr>
          <a:xfrm>
            <a:off x="0" y="0"/>
            <a:ext cx="0" cy="1477328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t-EE"/>
              <a:t>Words</a:t>
            </a:r>
          </a:p>
        </p:txBody>
      </p:sp>
      <p:sp>
        <p:nvSpPr>
          <p:cNvPr id="129" name="/System/Settings.cnf*NoActiveX" hidden="1">
            <a:extLst>
              <a:ext uri="{FF2B5EF4-FFF2-40B4-BE49-F238E27FC236}">
                <a16:creationId xmlns:a16="http://schemas.microsoft.com/office/drawing/2014/main" id="{D76B1A51-8CDE-6D81-5CC8-88D87D867E8D}"/>
              </a:ext>
            </a:extLst>
          </p:cNvPr>
          <p:cNvSpPr txBox="1"/>
          <p:nvPr/>
        </p:nvSpPr>
        <p:spPr>
          <a:xfrm>
            <a:off x="0" y="0"/>
            <a:ext cx="0" cy="1477328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t-EE"/>
              <a:t>False</a:t>
            </a:r>
          </a:p>
        </p:txBody>
      </p:sp>
      <p:sp>
        <p:nvSpPr>
          <p:cNvPr id="146" name="/System/Settings.cnf*Autologin" hidden="1">
            <a:extLst>
              <a:ext uri="{FF2B5EF4-FFF2-40B4-BE49-F238E27FC236}">
                <a16:creationId xmlns:a16="http://schemas.microsoft.com/office/drawing/2014/main" id="{1105D520-4299-0197-5EC5-3B36DC27C93B}"/>
              </a:ext>
            </a:extLst>
          </p:cNvPr>
          <p:cNvSpPr txBox="1"/>
          <p:nvPr/>
        </p:nvSpPr>
        <p:spPr>
          <a:xfrm>
            <a:off x="0" y="0"/>
            <a:ext cx="0" cy="1477328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t-EE"/>
              <a:t>Admin</a:t>
            </a:r>
          </a:p>
        </p:txBody>
      </p:sp>
      <p:sp>
        <p:nvSpPr>
          <p:cNvPr id="23" name="/System/Images/." hidden="1">
            <a:extLst>
              <a:ext uri="{FF2B5EF4-FFF2-40B4-BE49-F238E27FC236}">
                <a16:creationId xmlns:a16="http://schemas.microsoft.com/office/drawing/2014/main" id="{26B860DB-E1CF-BE83-3703-3FD52DFF1B1E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25" name="/System/Themes/." hidden="1">
            <a:extLst>
              <a:ext uri="{FF2B5EF4-FFF2-40B4-BE49-F238E27FC236}">
                <a16:creationId xmlns:a16="http://schemas.microsoft.com/office/drawing/2014/main" id="{B40893A5-8B7C-3BB0-251E-9806D22A52E7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t-EE"/>
          </a:p>
        </p:txBody>
      </p:sp>
      <p:grpSp>
        <p:nvGrpSpPr>
          <p:cNvPr id="26" name="/System/Themes/Default.thm" hidden="1">
            <a:extLst>
              <a:ext uri="{FF2B5EF4-FFF2-40B4-BE49-F238E27FC236}">
                <a16:creationId xmlns:a16="http://schemas.microsoft.com/office/drawing/2014/main" id="{905F5BFD-A5E4-B101-0947-718491F1C3BF}"/>
              </a:ext>
            </a:extLst>
          </p:cNvPr>
          <p:cNvGrpSpPr/>
          <p:nvPr/>
        </p:nvGrpSpPr>
        <p:grpSpPr>
          <a:xfrm>
            <a:off x="4406900" y="2895600"/>
            <a:ext cx="4470400" cy="2514600"/>
            <a:chOff x="3813267" y="1964028"/>
            <a:chExt cx="4565466" cy="3199643"/>
          </a:xfrm>
        </p:grpSpPr>
        <p:sp>
          <p:nvSpPr>
            <p:cNvPr id="27" name="WindowFrame">
              <a:extLst>
                <a:ext uri="{FF2B5EF4-FFF2-40B4-BE49-F238E27FC236}">
                  <a16:creationId xmlns:a16="http://schemas.microsoft.com/office/drawing/2014/main" id="{EA835C76-0CEB-8743-2139-25827F6CE059}"/>
                </a:ext>
              </a:extLst>
            </p:cNvPr>
            <p:cNvSpPr/>
            <p:nvPr/>
          </p:nvSpPr>
          <p:spPr>
            <a:xfrm>
              <a:off x="3813267" y="1964055"/>
              <a:ext cx="4565466" cy="3199616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28" name="Window">
              <a:extLst>
                <a:ext uri="{FF2B5EF4-FFF2-40B4-BE49-F238E27FC236}">
                  <a16:creationId xmlns:a16="http://schemas.microsoft.com/office/drawing/2014/main" id="{A8C18B9F-10B1-14BF-FDE6-E2A8EC3F4CD0}"/>
                </a:ext>
              </a:extLst>
            </p:cNvPr>
            <p:cNvSpPr/>
            <p:nvPr/>
          </p:nvSpPr>
          <p:spPr>
            <a:xfrm>
              <a:off x="3901943" y="2255633"/>
              <a:ext cx="4357129" cy="2789703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 w="38100">
                    <a:noFill/>
                  </a:ln>
                  <a:effectLst/>
                  <a:uLnTx/>
                  <a:uFillTx/>
                  <a:latin typeface="Candara" panose="020E0502030303020204" pitchFamily="34" charset="0"/>
                </a:rPr>
                <a:t>Modern</a:t>
              </a:r>
            </a:p>
          </p:txBody>
        </p:sp>
        <p:sp>
          <p:nvSpPr>
            <p:cNvPr id="29" name="WindowTitle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C9869E8B-70B7-E913-E459-85F5E7F70A3D}"/>
                </a:ext>
              </a:extLst>
            </p:cNvPr>
            <p:cNvSpPr txBox="1"/>
            <p:nvPr/>
          </p:nvSpPr>
          <p:spPr>
            <a:xfrm>
              <a:off x="3901944" y="1973518"/>
              <a:ext cx="324738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solidFill>
                    <a:prstClr val="white"/>
                  </a:solidFill>
                  <a:latin typeface="+mj-lt"/>
                </a:rPr>
                <a:t>Window title</a:t>
              </a:r>
            </a:p>
          </p:txBody>
        </p:sp>
        <p:sp>
          <p:nvSpPr>
            <p:cNvPr id="30" name="Close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17AF163D-5D33-6549-62A4-A065153888B2}"/>
                </a:ext>
              </a:extLst>
            </p:cNvPr>
            <p:cNvSpPr/>
            <p:nvPr/>
          </p:nvSpPr>
          <p:spPr>
            <a:xfrm>
              <a:off x="7913376" y="1964028"/>
              <a:ext cx="344167" cy="291578"/>
            </a:xfrm>
            <a:prstGeom prst="rect">
              <a:avLst/>
            </a:prstGeom>
            <a:solidFill>
              <a:srgbClr val="C00000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31" name="Handle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8548A84A-AEE6-4487-05D7-F06252BD63D2}"/>
                </a:ext>
              </a:extLst>
            </p:cNvPr>
            <p:cNvSpPr/>
            <p:nvPr/>
          </p:nvSpPr>
          <p:spPr>
            <a:xfrm>
              <a:off x="8268051" y="5061296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32" name="Minimize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A6A819F2-97DF-4AD8-7CFD-38711251FFA5}"/>
                </a:ext>
              </a:extLst>
            </p:cNvPr>
            <p:cNvSpPr/>
            <p:nvPr/>
          </p:nvSpPr>
          <p:spPr>
            <a:xfrm>
              <a:off x="7561213" y="1964028"/>
              <a:ext cx="334312" cy="291578"/>
            </a:xfrm>
            <a:prstGeom prst="rect">
              <a:avLst/>
            </a:prstGeom>
            <a:solidFill>
              <a:schemeClr val="accent1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t-EE" sz="1200" kern="0" dirty="0">
                  <a:solidFill>
                    <a:prstClr val="white"/>
                  </a:solidFill>
                  <a:latin typeface="Candara" panose="020E0502030303020204" pitchFamily="34" charset="0"/>
                </a:rPr>
                <a:t>_</a:t>
              </a: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</p:grpSp>
      <p:sp>
        <p:nvSpPr>
          <p:cNvPr id="47" name="/Temp/." hidden="1">
            <a:extLst>
              <a:ext uri="{FF2B5EF4-FFF2-40B4-BE49-F238E27FC236}">
                <a16:creationId xmlns:a16="http://schemas.microsoft.com/office/drawing/2014/main" id="{FC825687-A869-35A1-E195-11C3CD04AF7F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t-EE"/>
          </a:p>
        </p:txBody>
      </p:sp>
    </p:spTree>
    <p:controls>
      <mc:AlternateContent xmlns:mc="http://schemas.openxmlformats.org/markup-compatibility/2006">
        <mc:Choice xmlns:v="urn:schemas-microsoft-com:vml" Requires="v">
          <p:control name="Label1" r:id="rId1" imgW="914400" imgH="914400"/>
        </mc:Choice>
        <mc:Fallback>
          <p:control name="Label1" r:id="rId1" imgW="914400" imgH="914400">
            <p:pic>
              <p:nvPicPr>
                <p:cNvPr id="3" name="Label1" hidden="1">
                  <a:extLst>
                    <a:ext uri="{FF2B5EF4-FFF2-40B4-BE49-F238E27FC236}">
                      <a16:creationId xmlns:a16="http://schemas.microsoft.com/office/drawing/2014/main" id="{D292D28F-9D78-653D-FC34-698E0B4A2D8A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-619125" y="923925"/>
                  <a:ext cx="914400" cy="914400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4219755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theme/theme1.xml><?xml version="1.0" encoding="utf-8"?>
<a:theme xmlns:a="http://schemas.openxmlformats.org/drawingml/2006/main" name="Office'i kujundus">
  <a:themeElements>
    <a:clrScheme name="Kohandatud 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4">
      <a:majorFont>
        <a:latin typeface="Candara"/>
        <a:ea typeface=""/>
        <a:cs typeface=""/>
      </a:majorFont>
      <a:minorFont>
        <a:latin typeface="Candara"/>
        <a:ea typeface=""/>
        <a:cs typeface=""/>
      </a:minorFont>
    </a:fontScheme>
    <a:fmtScheme name="Office'i kujundus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1_Office'i kujundus">
  <a:themeElements>
    <a:clrScheme name="Kohandatud 17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5F5F5F"/>
      </a:hlink>
      <a:folHlink>
        <a:srgbClr val="919191"/>
      </a:folHlink>
    </a:clrScheme>
    <a:fontScheme name="Custom 4">
      <a:majorFont>
        <a:latin typeface="Candara"/>
        <a:ea typeface=""/>
        <a:cs typeface=""/>
      </a:majorFont>
      <a:minorFont>
        <a:latin typeface="Candara"/>
        <a:ea typeface=""/>
        <a:cs typeface=""/>
      </a:minorFont>
    </a:fontScheme>
    <a:fmtScheme name="Office'i kujundus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AE6F2518-B084-4896-AF52-66CC2144AA26}"/>
    </a:ext>
  </a:extLst>
</a:theme>
</file>

<file path=ppt/theme/theme3.xml><?xml version="1.0" encoding="utf-8"?>
<a:theme xmlns:a="http://schemas.openxmlformats.org/drawingml/2006/main" name="2_Office'i kujundus">
  <a:themeElements>
    <a:clrScheme name="Office'i kujundus">
      <a:dk1>
        <a:srgbClr val="000000"/>
      </a:dk1>
      <a:lt1>
        <a:srgbClr val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4EA5D8"/>
      </a:accent3>
      <a:accent4>
        <a:srgbClr val="4E8542"/>
      </a:accent4>
      <a:accent5>
        <a:srgbClr val="F07F09"/>
      </a:accent5>
      <a:accent6>
        <a:srgbClr val="C19859"/>
      </a:accent6>
      <a:hlink>
        <a:srgbClr val="0563C1"/>
      </a:hlink>
      <a:folHlink>
        <a:srgbClr val="954F72"/>
      </a:folHlink>
    </a:clrScheme>
    <a:fontScheme name="Kohandatud 2">
      <a:majorFont>
        <a:latin typeface="Candara Light"/>
        <a:ea typeface=""/>
        <a:cs typeface=""/>
      </a:majorFont>
      <a:minorFont>
        <a:latin typeface="Calibri"/>
        <a:ea typeface=""/>
        <a:cs typeface=""/>
      </a:minorFont>
    </a:fontScheme>
    <a:fmtScheme name="Office'i kujundus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Office'i kujundus">
  <a:themeElements>
    <a:clrScheme name="Office'i kujundu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ndara">
      <a:majorFont>
        <a:latin typeface="Candara" panose="020E0502030303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ndara" panose="020E0502030303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'i kujundus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F46216B-77A9-411A-B9D3-5023FCB70208}"/>
    </a:ext>
  </a:extLst>
</a:theme>
</file>

<file path=ppt/theme/theme5.xml><?xml version="1.0" encoding="utf-8"?>
<a:theme xmlns:a="http://schemas.openxmlformats.org/drawingml/2006/main" name="4_Office'i kujundus">
  <a:themeElements>
    <a:clrScheme name="Office'i kujundus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Kohandatud 2">
      <a:majorFont>
        <a:latin typeface="Candara Light"/>
        <a:ea typeface=""/>
        <a:cs typeface=""/>
      </a:majorFont>
      <a:minorFont>
        <a:latin typeface="Calibri"/>
        <a:ea typeface=""/>
        <a:cs typeface=""/>
      </a:minorFont>
    </a:fontScheme>
    <a:fmtScheme name="Office'i kujundus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F46216B-77A9-411A-B9D3-5023FCB70208}"/>
    </a:ext>
  </a:extLst>
</a:theme>
</file>

<file path=ppt/theme/theme6.xml><?xml version="1.0" encoding="utf-8"?>
<a:theme xmlns:a="http://schemas.openxmlformats.org/drawingml/2006/main" name="5_Office'i kujundus">
  <a:themeElements>
    <a:clrScheme name="Office'i kujundu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2">
      <a:majorFont>
        <a:latin typeface="Candara Light"/>
        <a:ea typeface=""/>
        <a:cs typeface=""/>
      </a:majorFont>
      <a:minorFont>
        <a:latin typeface="Candara"/>
        <a:ea typeface=""/>
        <a:cs typeface=""/>
      </a:minorFont>
    </a:fontScheme>
    <a:fmtScheme name="Office'i kujundus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F46216B-77A9-411A-B9D3-5023FCB70208}"/>
    </a:ext>
  </a:extLst>
</a:theme>
</file>

<file path=ppt/theme/theme7.xml><?xml version="1.0" encoding="utf-8"?>
<a:theme xmlns:a="http://schemas.openxmlformats.org/drawingml/2006/main" name="6_Office'i kujundus">
  <a:themeElements>
    <a:clrScheme name="Office'i kujundus">
      <a:dk1>
        <a:srgbClr val="000000"/>
      </a:dk1>
      <a:lt1>
        <a:srgbClr val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7ACF3B"/>
      </a:accent3>
      <a:accent4>
        <a:srgbClr val="029676"/>
      </a:accent4>
      <a:accent5>
        <a:srgbClr val="4AB5C4"/>
      </a:accent5>
      <a:accent6>
        <a:srgbClr val="0989B1"/>
      </a:accent6>
      <a:hlink>
        <a:srgbClr val="0563C1"/>
      </a:hlink>
      <a:folHlink>
        <a:srgbClr val="954F72"/>
      </a:folHlink>
    </a:clrScheme>
    <a:fontScheme name="Candara">
      <a:majorFont>
        <a:latin typeface="Candara" panose="020E0502030303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ndara" panose="020E0502030303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'i kujundus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F46216B-77A9-411A-B9D3-5023FCB70208}"/>
    </a:ext>
  </a:extLst>
</a:theme>
</file>

<file path=ppt/theme/theme8.xml><?xml version="1.0" encoding="utf-8"?>
<a:theme xmlns:a="http://schemas.openxmlformats.org/drawingml/2006/main" name="Office'i kujundu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Kohandatud 2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Kohandatud 2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Kohandatud 2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20397</TotalTime>
  <Words>2334</Words>
  <Application>Microsoft Office PowerPoint</Application>
  <PresentationFormat>Widescreen</PresentationFormat>
  <Paragraphs>935</Paragraphs>
  <Slides>41</Slides>
  <Notes>13</Notes>
  <HiddenSlides>22</HiddenSlides>
  <MMClips>7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7</vt:i4>
      </vt:variant>
      <vt:variant>
        <vt:lpstr>Slide Titles</vt:lpstr>
      </vt:variant>
      <vt:variant>
        <vt:i4>41</vt:i4>
      </vt:variant>
    </vt:vector>
  </HeadingPairs>
  <TitlesOfParts>
    <vt:vector size="57" baseType="lpstr">
      <vt:lpstr>Arial</vt:lpstr>
      <vt:lpstr>Calibri</vt:lpstr>
      <vt:lpstr>Candara</vt:lpstr>
      <vt:lpstr>Candara Light</vt:lpstr>
      <vt:lpstr>Consolas</vt:lpstr>
      <vt:lpstr>Lucida Calligraphy</vt:lpstr>
      <vt:lpstr>Times New Roman</vt:lpstr>
      <vt:lpstr>Trebuchet MS</vt:lpstr>
      <vt:lpstr>Wingdings</vt:lpstr>
      <vt:lpstr>Office'i kujundus</vt:lpstr>
      <vt:lpstr>1_Office'i kujundus</vt:lpstr>
      <vt:lpstr>2_Office'i kujundus</vt:lpstr>
      <vt:lpstr>3_Office'i kujundus</vt:lpstr>
      <vt:lpstr>4_Office'i kujundus</vt:lpstr>
      <vt:lpstr>5_Office'i kujundus</vt:lpstr>
      <vt:lpstr>6_Office'i kujundus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PowerPointi esitlus</dc:title>
  <dc:creator>Markus Maal</dc:creator>
  <cp:lastModifiedBy>Markus Maal</cp:lastModifiedBy>
  <cp:revision>6410</cp:revision>
  <dcterms:created xsi:type="dcterms:W3CDTF">2023-06-01T10:45:52Z</dcterms:created>
  <dcterms:modified xsi:type="dcterms:W3CDTF">2024-12-09T14:03:33Z</dcterms:modified>
</cp:coreProperties>
</file>